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handoutMasterIdLst>
    <p:handoutMasterId r:id="rId92"/>
  </p:handoutMasterIdLst>
  <p:sldIdLst>
    <p:sldId id="256" r:id="rId2"/>
    <p:sldId id="350" r:id="rId3"/>
    <p:sldId id="257" r:id="rId4"/>
    <p:sldId id="354" r:id="rId5"/>
    <p:sldId id="264" r:id="rId6"/>
    <p:sldId id="263" r:id="rId7"/>
    <p:sldId id="282" r:id="rId8"/>
    <p:sldId id="277" r:id="rId9"/>
    <p:sldId id="279" r:id="rId10"/>
    <p:sldId id="355" r:id="rId11"/>
    <p:sldId id="283" r:id="rId12"/>
    <p:sldId id="368" r:id="rId13"/>
    <p:sldId id="287" r:id="rId14"/>
    <p:sldId id="369" r:id="rId15"/>
    <p:sldId id="359" r:id="rId16"/>
    <p:sldId id="308" r:id="rId17"/>
    <p:sldId id="351" r:id="rId18"/>
    <p:sldId id="316" r:id="rId19"/>
    <p:sldId id="342" r:id="rId20"/>
    <p:sldId id="346" r:id="rId21"/>
    <p:sldId id="357" r:id="rId22"/>
    <p:sldId id="345" r:id="rId23"/>
    <p:sldId id="309" r:id="rId24"/>
    <p:sldId id="343" r:id="rId25"/>
    <p:sldId id="288" r:id="rId26"/>
    <p:sldId id="311" r:id="rId27"/>
    <p:sldId id="312" r:id="rId28"/>
    <p:sldId id="329" r:id="rId29"/>
    <p:sldId id="313" r:id="rId30"/>
    <p:sldId id="330" r:id="rId31"/>
    <p:sldId id="361" r:id="rId32"/>
    <p:sldId id="344" r:id="rId33"/>
    <p:sldId id="333" r:id="rId34"/>
    <p:sldId id="356" r:id="rId35"/>
    <p:sldId id="331" r:id="rId36"/>
    <p:sldId id="360" r:id="rId37"/>
    <p:sldId id="324" r:id="rId38"/>
    <p:sldId id="325" r:id="rId39"/>
    <p:sldId id="322" r:id="rId40"/>
    <p:sldId id="321" r:id="rId41"/>
    <p:sldId id="320" r:id="rId42"/>
    <p:sldId id="319" r:id="rId43"/>
    <p:sldId id="326" r:id="rId44"/>
    <p:sldId id="327" r:id="rId45"/>
    <p:sldId id="296" r:id="rId46"/>
    <p:sldId id="318" r:id="rId47"/>
    <p:sldId id="295" r:id="rId48"/>
    <p:sldId id="314" r:id="rId49"/>
    <p:sldId id="317" r:id="rId50"/>
    <p:sldId id="307" r:id="rId51"/>
    <p:sldId id="297" r:id="rId52"/>
    <p:sldId id="306" r:id="rId53"/>
    <p:sldId id="381" r:id="rId54"/>
    <p:sldId id="371" r:id="rId55"/>
    <p:sldId id="302" r:id="rId56"/>
    <p:sldId id="337" r:id="rId57"/>
    <p:sldId id="372" r:id="rId58"/>
    <p:sldId id="340" r:id="rId59"/>
    <p:sldId id="298" r:id="rId60"/>
    <p:sldId id="304" r:id="rId61"/>
    <p:sldId id="305" r:id="rId62"/>
    <p:sldId id="301" r:id="rId63"/>
    <p:sldId id="300" r:id="rId64"/>
    <p:sldId id="299" r:id="rId65"/>
    <p:sldId id="303" r:id="rId66"/>
    <p:sldId id="335" r:id="rId67"/>
    <p:sldId id="378" r:id="rId68"/>
    <p:sldId id="336" r:id="rId69"/>
    <p:sldId id="377" r:id="rId70"/>
    <p:sldId id="292" r:id="rId71"/>
    <p:sldId id="358" r:id="rId72"/>
    <p:sldId id="291" r:id="rId73"/>
    <p:sldId id="348" r:id="rId74"/>
    <p:sldId id="293" r:id="rId75"/>
    <p:sldId id="376" r:id="rId76"/>
    <p:sldId id="290" r:id="rId77"/>
    <p:sldId id="375" r:id="rId78"/>
    <p:sldId id="362" r:id="rId79"/>
    <p:sldId id="374" r:id="rId80"/>
    <p:sldId id="370" r:id="rId81"/>
    <p:sldId id="285" r:id="rId82"/>
    <p:sldId id="338" r:id="rId83"/>
    <p:sldId id="286" r:id="rId84"/>
    <p:sldId id="334" r:id="rId85"/>
    <p:sldId id="347" r:id="rId86"/>
    <p:sldId id="353" r:id="rId87"/>
    <p:sldId id="363" r:id="rId88"/>
    <p:sldId id="349" r:id="rId89"/>
    <p:sldId id="379" r:id="rId90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  <a:srgbClr val="993300"/>
    <a:srgbClr val="673105"/>
    <a:srgbClr val="1F4D1F"/>
    <a:srgbClr val="833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3A0E2-DD99-4E58-A754-1D3EB766ADF6}" v="7" dt="2025-03-23T17:02:43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472" autoAdjust="0"/>
  </p:normalViewPr>
  <p:slideViewPr>
    <p:cSldViewPr>
      <p:cViewPr varScale="1">
        <p:scale>
          <a:sx n="59" d="100"/>
          <a:sy n="59" d="100"/>
        </p:scale>
        <p:origin x="68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providerId="Windows Live" clId="Web-{5C43A0E2-DD99-4E58-A754-1D3EB766ADF6}"/>
    <pc:docChg chg="modSld">
      <pc:chgData name="Utilisateur invité" userId="" providerId="Windows Live" clId="Web-{5C43A0E2-DD99-4E58-A754-1D3EB766ADF6}" dt="2025-03-23T17:02:43.455" v="5" actId="1076"/>
      <pc:docMkLst>
        <pc:docMk/>
      </pc:docMkLst>
      <pc:sldChg chg="modSp">
        <pc:chgData name="Utilisateur invité" userId="" providerId="Windows Live" clId="Web-{5C43A0E2-DD99-4E58-A754-1D3EB766ADF6}" dt="2025-03-23T15:39:39.254" v="3" actId="1076"/>
        <pc:sldMkLst>
          <pc:docMk/>
          <pc:sldMk cId="0" sldId="256"/>
        </pc:sldMkLst>
        <pc:spChg chg="mod">
          <ac:chgData name="Utilisateur invité" userId="" providerId="Windows Live" clId="Web-{5C43A0E2-DD99-4E58-A754-1D3EB766ADF6}" dt="2025-03-23T15:39:33.722" v="2" actId="20577"/>
          <ac:spMkLst>
            <pc:docMk/>
            <pc:sldMk cId="0" sldId="256"/>
            <ac:spMk id="4" creationId="{00000000-0000-0000-0000-000000000000}"/>
          </ac:spMkLst>
        </pc:spChg>
        <pc:picChg chg="mod">
          <ac:chgData name="Utilisateur invité" userId="" providerId="Windows Live" clId="Web-{5C43A0E2-DD99-4E58-A754-1D3EB766ADF6}" dt="2025-03-23T15:39:39.254" v="3" actId="1076"/>
          <ac:picMkLst>
            <pc:docMk/>
            <pc:sldMk cId="0" sldId="256"/>
            <ac:picMk id="6" creationId="{00000000-0000-0000-0000-000000000000}"/>
          </ac:picMkLst>
        </pc:picChg>
      </pc:sldChg>
      <pc:sldChg chg="modSp">
        <pc:chgData name="Utilisateur invité" userId="" providerId="Windows Live" clId="Web-{5C43A0E2-DD99-4E58-A754-1D3EB766ADF6}" dt="2025-03-23T15:43:48.932" v="4" actId="14100"/>
        <pc:sldMkLst>
          <pc:docMk/>
          <pc:sldMk cId="0" sldId="257"/>
        </pc:sldMkLst>
        <pc:picChg chg="mod">
          <ac:chgData name="Utilisateur invité" userId="" providerId="Windows Live" clId="Web-{5C43A0E2-DD99-4E58-A754-1D3EB766ADF6}" dt="2025-03-23T15:43:48.932" v="4" actId="14100"/>
          <ac:picMkLst>
            <pc:docMk/>
            <pc:sldMk cId="0" sldId="257"/>
            <ac:picMk id="5" creationId="{00000000-0000-0000-0000-000000000000}"/>
          </ac:picMkLst>
        </pc:picChg>
      </pc:sldChg>
      <pc:sldChg chg="modSp">
        <pc:chgData name="Utilisateur invité" userId="" providerId="Windows Live" clId="Web-{5C43A0E2-DD99-4E58-A754-1D3EB766ADF6}" dt="2025-03-23T17:02:43.455" v="5" actId="1076"/>
        <pc:sldMkLst>
          <pc:docMk/>
          <pc:sldMk cId="0" sldId="359"/>
        </pc:sldMkLst>
        <pc:picChg chg="mod">
          <ac:chgData name="Utilisateur invité" userId="" providerId="Windows Live" clId="Web-{5C43A0E2-DD99-4E58-A754-1D3EB766ADF6}" dt="2025-03-23T17:02:43.455" v="5" actId="1076"/>
          <ac:picMkLst>
            <pc:docMk/>
            <pc:sldMk cId="0" sldId="359"/>
            <ac:picMk id="8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AA9ACF-02FC-4D89-B414-A67F4D54F4C2}" type="doc">
      <dgm:prSet loTypeId="urn:microsoft.com/office/officeart/2005/8/layout/hierarchy2" loCatId="hierarchy" qsTypeId="urn:microsoft.com/office/officeart/2005/8/quickstyle/3d8" qsCatId="3D" csTypeId="urn:microsoft.com/office/officeart/2005/8/colors/accent6_1" csCatId="accent6" phldr="1"/>
      <dgm:spPr/>
      <dgm:t>
        <a:bodyPr/>
        <a:lstStyle/>
        <a:p>
          <a:endParaRPr lang="fr-CH"/>
        </a:p>
      </dgm:t>
    </dgm:pt>
    <dgm:pt modelId="{3AE6A7B6-9738-43AE-910A-7A274E4AD49F}">
      <dgm:prSet phldrT="[Texte]" custT="1"/>
      <dgm:spPr/>
      <dgm:t>
        <a:bodyPr/>
        <a:lstStyle/>
        <a:p>
          <a:r>
            <a:rPr lang="fr-CH" sz="3300" dirty="0"/>
            <a:t>Lucien </a:t>
          </a:r>
        </a:p>
        <a:p>
          <a:r>
            <a:rPr lang="fr-CH" sz="1600" dirty="0"/>
            <a:t>et</a:t>
          </a:r>
          <a:r>
            <a:rPr lang="fr-CH" sz="3300" dirty="0"/>
            <a:t> Cécile</a:t>
          </a:r>
        </a:p>
      </dgm:t>
    </dgm:pt>
    <dgm:pt modelId="{58E91404-93DD-44D3-8AA9-E3FB509B25E9}" type="parTrans" cxnId="{0D5CA2EF-8274-4A79-A212-4272FB12BCB9}">
      <dgm:prSet/>
      <dgm:spPr/>
      <dgm:t>
        <a:bodyPr/>
        <a:lstStyle/>
        <a:p>
          <a:endParaRPr lang="fr-CH"/>
        </a:p>
      </dgm:t>
    </dgm:pt>
    <dgm:pt modelId="{EFDF48C5-1FF0-4268-88CF-B64ACBADD2AF}" type="sibTrans" cxnId="{0D5CA2EF-8274-4A79-A212-4272FB12BCB9}">
      <dgm:prSet/>
      <dgm:spPr/>
      <dgm:t>
        <a:bodyPr/>
        <a:lstStyle/>
        <a:p>
          <a:endParaRPr lang="fr-CH"/>
        </a:p>
      </dgm:t>
    </dgm:pt>
    <dgm:pt modelId="{B8461FB2-6669-45DF-A96A-BBE6E750B804}">
      <dgm:prSet phldrT="[Texte]"/>
      <dgm:spPr/>
      <dgm:t>
        <a:bodyPr/>
        <a:lstStyle/>
        <a:p>
          <a:r>
            <a:rPr lang="fr-CH" dirty="0"/>
            <a:t>Myriam</a:t>
          </a:r>
        </a:p>
      </dgm:t>
    </dgm:pt>
    <dgm:pt modelId="{F51EB256-7BEF-490A-A5FE-CC227D70CB2F}" type="parTrans" cxnId="{6EA3FF3A-D10C-4B5B-95C0-E3B01EF2084A}">
      <dgm:prSet/>
      <dgm:spPr/>
      <dgm:t>
        <a:bodyPr/>
        <a:lstStyle/>
        <a:p>
          <a:endParaRPr lang="fr-CH"/>
        </a:p>
      </dgm:t>
    </dgm:pt>
    <dgm:pt modelId="{5E049861-4A44-4DD7-94D3-9A52C1D2B132}" type="sibTrans" cxnId="{6EA3FF3A-D10C-4B5B-95C0-E3B01EF2084A}">
      <dgm:prSet/>
      <dgm:spPr/>
      <dgm:t>
        <a:bodyPr/>
        <a:lstStyle/>
        <a:p>
          <a:endParaRPr lang="fr-CH"/>
        </a:p>
      </dgm:t>
    </dgm:pt>
    <dgm:pt modelId="{96F03899-63D4-405A-8BDD-C03FD5DBE50E}">
      <dgm:prSet phldrT="[Texte]"/>
      <dgm:spPr/>
      <dgm:t>
        <a:bodyPr/>
        <a:lstStyle/>
        <a:p>
          <a:r>
            <a:rPr lang="fr-CH" dirty="0"/>
            <a:t>Dominique</a:t>
          </a:r>
        </a:p>
      </dgm:t>
    </dgm:pt>
    <dgm:pt modelId="{F4C81640-646B-4E8B-8626-027B72C25CBB}" type="parTrans" cxnId="{83CC6565-6CC5-48F9-B069-F51FF0970385}">
      <dgm:prSet/>
      <dgm:spPr/>
      <dgm:t>
        <a:bodyPr/>
        <a:lstStyle/>
        <a:p>
          <a:endParaRPr lang="fr-CH"/>
        </a:p>
      </dgm:t>
    </dgm:pt>
    <dgm:pt modelId="{DF7BFDEE-4F95-4771-988A-8D468FC78874}" type="sibTrans" cxnId="{83CC6565-6CC5-48F9-B069-F51FF0970385}">
      <dgm:prSet/>
      <dgm:spPr/>
      <dgm:t>
        <a:bodyPr/>
        <a:lstStyle/>
        <a:p>
          <a:endParaRPr lang="fr-CH"/>
        </a:p>
      </dgm:t>
    </dgm:pt>
    <dgm:pt modelId="{CB2E15B3-FA83-4020-A63C-F4A77BC1B5D4}">
      <dgm:prSet/>
      <dgm:spPr/>
      <dgm:t>
        <a:bodyPr/>
        <a:lstStyle/>
        <a:p>
          <a:r>
            <a:rPr lang="fr-CH" dirty="0"/>
            <a:t>Marie-Claude</a:t>
          </a:r>
        </a:p>
      </dgm:t>
    </dgm:pt>
    <dgm:pt modelId="{8A09FC12-6C9D-479C-9EB1-4D3B49D7212B}" type="parTrans" cxnId="{890DCD30-86A3-45EF-8F17-07C4C8AFD5D0}">
      <dgm:prSet/>
      <dgm:spPr/>
      <dgm:t>
        <a:bodyPr/>
        <a:lstStyle/>
        <a:p>
          <a:endParaRPr lang="fr-CH"/>
        </a:p>
      </dgm:t>
    </dgm:pt>
    <dgm:pt modelId="{75105F07-7D97-48D4-9EDD-F6BFA9F9CF5E}" type="sibTrans" cxnId="{890DCD30-86A3-45EF-8F17-07C4C8AFD5D0}">
      <dgm:prSet/>
      <dgm:spPr/>
      <dgm:t>
        <a:bodyPr/>
        <a:lstStyle/>
        <a:p>
          <a:endParaRPr lang="fr-CH"/>
        </a:p>
      </dgm:t>
    </dgm:pt>
    <dgm:pt modelId="{1667AF7C-04B8-45F6-B7E2-9037BC60545A}" type="pres">
      <dgm:prSet presAssocID="{D6AA9ACF-02FC-4D89-B414-A67F4D54F4C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CB30152-DC2F-4ADC-88FC-9A70E9227CB5}" type="pres">
      <dgm:prSet presAssocID="{3AE6A7B6-9738-43AE-910A-7A274E4AD49F}" presName="root1" presStyleCnt="0"/>
      <dgm:spPr/>
    </dgm:pt>
    <dgm:pt modelId="{F2C92DB1-D357-4FDF-9CCB-C8A7CEE66A9E}" type="pres">
      <dgm:prSet presAssocID="{3AE6A7B6-9738-43AE-910A-7A274E4AD49F}" presName="LevelOneTextNode" presStyleLbl="node0" presStyleIdx="0" presStyleCnt="1">
        <dgm:presLayoutVars>
          <dgm:chPref val="3"/>
        </dgm:presLayoutVars>
      </dgm:prSet>
      <dgm:spPr/>
    </dgm:pt>
    <dgm:pt modelId="{4D0321DC-CDB6-4A7D-8B42-A6423EEC0B32}" type="pres">
      <dgm:prSet presAssocID="{3AE6A7B6-9738-43AE-910A-7A274E4AD49F}" presName="level2hierChild" presStyleCnt="0"/>
      <dgm:spPr/>
    </dgm:pt>
    <dgm:pt modelId="{D2C6EAEB-CA4A-4F25-8998-46C2A726F96C}" type="pres">
      <dgm:prSet presAssocID="{8A09FC12-6C9D-479C-9EB1-4D3B49D7212B}" presName="conn2-1" presStyleLbl="parChTrans1D2" presStyleIdx="0" presStyleCnt="3"/>
      <dgm:spPr/>
    </dgm:pt>
    <dgm:pt modelId="{D9B73BCE-215E-4661-AD94-2DFFFCCCAB82}" type="pres">
      <dgm:prSet presAssocID="{8A09FC12-6C9D-479C-9EB1-4D3B49D7212B}" presName="connTx" presStyleLbl="parChTrans1D2" presStyleIdx="0" presStyleCnt="3"/>
      <dgm:spPr/>
    </dgm:pt>
    <dgm:pt modelId="{47EE884F-8D8B-4FC3-8691-DB555E5CB2EF}" type="pres">
      <dgm:prSet presAssocID="{CB2E15B3-FA83-4020-A63C-F4A77BC1B5D4}" presName="root2" presStyleCnt="0"/>
      <dgm:spPr/>
    </dgm:pt>
    <dgm:pt modelId="{CB6DFE57-CAFE-4AB8-9F34-B6021B284007}" type="pres">
      <dgm:prSet presAssocID="{CB2E15B3-FA83-4020-A63C-F4A77BC1B5D4}" presName="LevelTwoTextNode" presStyleLbl="node2" presStyleIdx="0" presStyleCnt="3">
        <dgm:presLayoutVars>
          <dgm:chPref val="3"/>
        </dgm:presLayoutVars>
      </dgm:prSet>
      <dgm:spPr/>
    </dgm:pt>
    <dgm:pt modelId="{7B0FEFFA-1F0B-4FBC-99F4-F59469C81811}" type="pres">
      <dgm:prSet presAssocID="{CB2E15B3-FA83-4020-A63C-F4A77BC1B5D4}" presName="level3hierChild" presStyleCnt="0"/>
      <dgm:spPr/>
    </dgm:pt>
    <dgm:pt modelId="{D8A0A0DB-FCC7-4827-A8A8-DDF2A7F58EAD}" type="pres">
      <dgm:prSet presAssocID="{F51EB256-7BEF-490A-A5FE-CC227D70CB2F}" presName="conn2-1" presStyleLbl="parChTrans1D2" presStyleIdx="1" presStyleCnt="3"/>
      <dgm:spPr/>
    </dgm:pt>
    <dgm:pt modelId="{7F319BAE-0791-4A7D-B1FA-EE8D8FC84D9F}" type="pres">
      <dgm:prSet presAssocID="{F51EB256-7BEF-490A-A5FE-CC227D70CB2F}" presName="connTx" presStyleLbl="parChTrans1D2" presStyleIdx="1" presStyleCnt="3"/>
      <dgm:spPr/>
    </dgm:pt>
    <dgm:pt modelId="{75A9CF37-278F-4177-96B9-A349C88A656B}" type="pres">
      <dgm:prSet presAssocID="{B8461FB2-6669-45DF-A96A-BBE6E750B804}" presName="root2" presStyleCnt="0"/>
      <dgm:spPr/>
    </dgm:pt>
    <dgm:pt modelId="{183BF6E0-9865-4540-86A9-9B6F99989A61}" type="pres">
      <dgm:prSet presAssocID="{B8461FB2-6669-45DF-A96A-BBE6E750B804}" presName="LevelTwoTextNode" presStyleLbl="node2" presStyleIdx="1" presStyleCnt="3">
        <dgm:presLayoutVars>
          <dgm:chPref val="3"/>
        </dgm:presLayoutVars>
      </dgm:prSet>
      <dgm:spPr/>
    </dgm:pt>
    <dgm:pt modelId="{4B81B511-F658-4035-BB0B-F6F23DBDEAE9}" type="pres">
      <dgm:prSet presAssocID="{B8461FB2-6669-45DF-A96A-BBE6E750B804}" presName="level3hierChild" presStyleCnt="0"/>
      <dgm:spPr/>
    </dgm:pt>
    <dgm:pt modelId="{8DE1D349-7276-4937-9E5B-238F9775AAEF}" type="pres">
      <dgm:prSet presAssocID="{F4C81640-646B-4E8B-8626-027B72C25CBB}" presName="conn2-1" presStyleLbl="parChTrans1D2" presStyleIdx="2" presStyleCnt="3"/>
      <dgm:spPr/>
    </dgm:pt>
    <dgm:pt modelId="{DF28B1EA-13A3-4DAB-9846-4CF647D6889F}" type="pres">
      <dgm:prSet presAssocID="{F4C81640-646B-4E8B-8626-027B72C25CBB}" presName="connTx" presStyleLbl="parChTrans1D2" presStyleIdx="2" presStyleCnt="3"/>
      <dgm:spPr/>
    </dgm:pt>
    <dgm:pt modelId="{BD6CC3EF-D565-4A67-8815-A39A0B5DD2DF}" type="pres">
      <dgm:prSet presAssocID="{96F03899-63D4-405A-8BDD-C03FD5DBE50E}" presName="root2" presStyleCnt="0"/>
      <dgm:spPr/>
    </dgm:pt>
    <dgm:pt modelId="{CE7B8092-A73D-4EB7-8B0D-45901BC8B1E3}" type="pres">
      <dgm:prSet presAssocID="{96F03899-63D4-405A-8BDD-C03FD5DBE50E}" presName="LevelTwoTextNode" presStyleLbl="node2" presStyleIdx="2" presStyleCnt="3">
        <dgm:presLayoutVars>
          <dgm:chPref val="3"/>
        </dgm:presLayoutVars>
      </dgm:prSet>
      <dgm:spPr/>
    </dgm:pt>
    <dgm:pt modelId="{255CDB36-6E70-4ED9-8802-991998E07E13}" type="pres">
      <dgm:prSet presAssocID="{96F03899-63D4-405A-8BDD-C03FD5DBE50E}" presName="level3hierChild" presStyleCnt="0"/>
      <dgm:spPr/>
    </dgm:pt>
  </dgm:ptLst>
  <dgm:cxnLst>
    <dgm:cxn modelId="{0549FF03-EFB3-4CC7-B75B-4BC4347360CB}" type="presOf" srcId="{D6AA9ACF-02FC-4D89-B414-A67F4D54F4C2}" destId="{1667AF7C-04B8-45F6-B7E2-9037BC60545A}" srcOrd="0" destOrd="0" presId="urn:microsoft.com/office/officeart/2005/8/layout/hierarchy2"/>
    <dgm:cxn modelId="{890DCD30-86A3-45EF-8F17-07C4C8AFD5D0}" srcId="{3AE6A7B6-9738-43AE-910A-7A274E4AD49F}" destId="{CB2E15B3-FA83-4020-A63C-F4A77BC1B5D4}" srcOrd="0" destOrd="0" parTransId="{8A09FC12-6C9D-479C-9EB1-4D3B49D7212B}" sibTransId="{75105F07-7D97-48D4-9EDD-F6BFA9F9CF5E}"/>
    <dgm:cxn modelId="{4644E23A-D767-47E5-AA43-6E938A3CC52D}" type="presOf" srcId="{8A09FC12-6C9D-479C-9EB1-4D3B49D7212B}" destId="{D9B73BCE-215E-4661-AD94-2DFFFCCCAB82}" srcOrd="1" destOrd="0" presId="urn:microsoft.com/office/officeart/2005/8/layout/hierarchy2"/>
    <dgm:cxn modelId="{6EA3FF3A-D10C-4B5B-95C0-E3B01EF2084A}" srcId="{3AE6A7B6-9738-43AE-910A-7A274E4AD49F}" destId="{B8461FB2-6669-45DF-A96A-BBE6E750B804}" srcOrd="1" destOrd="0" parTransId="{F51EB256-7BEF-490A-A5FE-CC227D70CB2F}" sibTransId="{5E049861-4A44-4DD7-94D3-9A52C1D2B132}"/>
    <dgm:cxn modelId="{775B0C40-C21F-4EBE-A317-61102A0CC479}" type="presOf" srcId="{F51EB256-7BEF-490A-A5FE-CC227D70CB2F}" destId="{D8A0A0DB-FCC7-4827-A8A8-DDF2A7F58EAD}" srcOrd="0" destOrd="0" presId="urn:microsoft.com/office/officeart/2005/8/layout/hierarchy2"/>
    <dgm:cxn modelId="{83CC6565-6CC5-48F9-B069-F51FF0970385}" srcId="{3AE6A7B6-9738-43AE-910A-7A274E4AD49F}" destId="{96F03899-63D4-405A-8BDD-C03FD5DBE50E}" srcOrd="2" destOrd="0" parTransId="{F4C81640-646B-4E8B-8626-027B72C25CBB}" sibTransId="{DF7BFDEE-4F95-4771-988A-8D468FC78874}"/>
    <dgm:cxn modelId="{AEA7A346-A31C-48B1-8C13-2DEEEC302A78}" type="presOf" srcId="{B8461FB2-6669-45DF-A96A-BBE6E750B804}" destId="{183BF6E0-9865-4540-86A9-9B6F99989A61}" srcOrd="0" destOrd="0" presId="urn:microsoft.com/office/officeart/2005/8/layout/hierarchy2"/>
    <dgm:cxn modelId="{55D32676-F19D-4C8E-8601-D207E40358C5}" type="presOf" srcId="{96F03899-63D4-405A-8BDD-C03FD5DBE50E}" destId="{CE7B8092-A73D-4EB7-8B0D-45901BC8B1E3}" srcOrd="0" destOrd="0" presId="urn:microsoft.com/office/officeart/2005/8/layout/hierarchy2"/>
    <dgm:cxn modelId="{73F047A2-08E5-4FFF-A9E3-2B47F0F56FF8}" type="presOf" srcId="{3AE6A7B6-9738-43AE-910A-7A274E4AD49F}" destId="{F2C92DB1-D357-4FDF-9CCB-C8A7CEE66A9E}" srcOrd="0" destOrd="0" presId="urn:microsoft.com/office/officeart/2005/8/layout/hierarchy2"/>
    <dgm:cxn modelId="{7CC473A2-079A-412E-9537-25D92426D0D1}" type="presOf" srcId="{F4C81640-646B-4E8B-8626-027B72C25CBB}" destId="{DF28B1EA-13A3-4DAB-9846-4CF647D6889F}" srcOrd="1" destOrd="0" presId="urn:microsoft.com/office/officeart/2005/8/layout/hierarchy2"/>
    <dgm:cxn modelId="{387F72A5-61C8-4A19-88DE-87502A2DF0D0}" type="presOf" srcId="{F51EB256-7BEF-490A-A5FE-CC227D70CB2F}" destId="{7F319BAE-0791-4A7D-B1FA-EE8D8FC84D9F}" srcOrd="1" destOrd="0" presId="urn:microsoft.com/office/officeart/2005/8/layout/hierarchy2"/>
    <dgm:cxn modelId="{FDD1C2B8-038E-457A-85D0-385F3AFEDA6E}" type="presOf" srcId="{F4C81640-646B-4E8B-8626-027B72C25CBB}" destId="{8DE1D349-7276-4937-9E5B-238F9775AAEF}" srcOrd="0" destOrd="0" presId="urn:microsoft.com/office/officeart/2005/8/layout/hierarchy2"/>
    <dgm:cxn modelId="{CB1D56BD-055A-400E-990A-731B96C72846}" type="presOf" srcId="{CB2E15B3-FA83-4020-A63C-F4A77BC1B5D4}" destId="{CB6DFE57-CAFE-4AB8-9F34-B6021B284007}" srcOrd="0" destOrd="0" presId="urn:microsoft.com/office/officeart/2005/8/layout/hierarchy2"/>
    <dgm:cxn modelId="{AB3389EA-6D4F-4C05-B74B-59F89CF93BC9}" type="presOf" srcId="{8A09FC12-6C9D-479C-9EB1-4D3B49D7212B}" destId="{D2C6EAEB-CA4A-4F25-8998-46C2A726F96C}" srcOrd="0" destOrd="0" presId="urn:microsoft.com/office/officeart/2005/8/layout/hierarchy2"/>
    <dgm:cxn modelId="{0D5CA2EF-8274-4A79-A212-4272FB12BCB9}" srcId="{D6AA9ACF-02FC-4D89-B414-A67F4D54F4C2}" destId="{3AE6A7B6-9738-43AE-910A-7A274E4AD49F}" srcOrd="0" destOrd="0" parTransId="{58E91404-93DD-44D3-8AA9-E3FB509B25E9}" sibTransId="{EFDF48C5-1FF0-4268-88CF-B64ACBADD2AF}"/>
    <dgm:cxn modelId="{6E38B52F-AEC9-4BD1-94B0-47DD7E1FD1BA}" type="presParOf" srcId="{1667AF7C-04B8-45F6-B7E2-9037BC60545A}" destId="{4CB30152-DC2F-4ADC-88FC-9A70E9227CB5}" srcOrd="0" destOrd="0" presId="urn:microsoft.com/office/officeart/2005/8/layout/hierarchy2"/>
    <dgm:cxn modelId="{18572676-B3FA-4577-A629-C9CFD7681F0F}" type="presParOf" srcId="{4CB30152-DC2F-4ADC-88FC-9A70E9227CB5}" destId="{F2C92DB1-D357-4FDF-9CCB-C8A7CEE66A9E}" srcOrd="0" destOrd="0" presId="urn:microsoft.com/office/officeart/2005/8/layout/hierarchy2"/>
    <dgm:cxn modelId="{005D0752-5AA5-4B78-945C-9A25D9938E80}" type="presParOf" srcId="{4CB30152-DC2F-4ADC-88FC-9A70E9227CB5}" destId="{4D0321DC-CDB6-4A7D-8B42-A6423EEC0B32}" srcOrd="1" destOrd="0" presId="urn:microsoft.com/office/officeart/2005/8/layout/hierarchy2"/>
    <dgm:cxn modelId="{B93B920A-A8FF-4C68-9A17-022F9CFB8364}" type="presParOf" srcId="{4D0321DC-CDB6-4A7D-8B42-A6423EEC0B32}" destId="{D2C6EAEB-CA4A-4F25-8998-46C2A726F96C}" srcOrd="0" destOrd="0" presId="urn:microsoft.com/office/officeart/2005/8/layout/hierarchy2"/>
    <dgm:cxn modelId="{D9D432E7-7D43-4A94-A90D-5170D9C54DFC}" type="presParOf" srcId="{D2C6EAEB-CA4A-4F25-8998-46C2A726F96C}" destId="{D9B73BCE-215E-4661-AD94-2DFFFCCCAB82}" srcOrd="0" destOrd="0" presId="urn:microsoft.com/office/officeart/2005/8/layout/hierarchy2"/>
    <dgm:cxn modelId="{BF475A1B-2BCA-4002-8D2C-3551BDE8B1A4}" type="presParOf" srcId="{4D0321DC-CDB6-4A7D-8B42-A6423EEC0B32}" destId="{47EE884F-8D8B-4FC3-8691-DB555E5CB2EF}" srcOrd="1" destOrd="0" presId="urn:microsoft.com/office/officeart/2005/8/layout/hierarchy2"/>
    <dgm:cxn modelId="{585D49B1-DCC8-468B-84C4-B27BAC7480A8}" type="presParOf" srcId="{47EE884F-8D8B-4FC3-8691-DB555E5CB2EF}" destId="{CB6DFE57-CAFE-4AB8-9F34-B6021B284007}" srcOrd="0" destOrd="0" presId="urn:microsoft.com/office/officeart/2005/8/layout/hierarchy2"/>
    <dgm:cxn modelId="{C3A69D8B-E00C-4286-AF3E-E15F2A73201B}" type="presParOf" srcId="{47EE884F-8D8B-4FC3-8691-DB555E5CB2EF}" destId="{7B0FEFFA-1F0B-4FBC-99F4-F59469C81811}" srcOrd="1" destOrd="0" presId="urn:microsoft.com/office/officeart/2005/8/layout/hierarchy2"/>
    <dgm:cxn modelId="{ADE21E9B-35CB-43EA-BD4A-9EAAAE8B7A3F}" type="presParOf" srcId="{4D0321DC-CDB6-4A7D-8B42-A6423EEC0B32}" destId="{D8A0A0DB-FCC7-4827-A8A8-DDF2A7F58EAD}" srcOrd="2" destOrd="0" presId="urn:microsoft.com/office/officeart/2005/8/layout/hierarchy2"/>
    <dgm:cxn modelId="{D7338475-E9FA-46D7-8D70-4774B7945D75}" type="presParOf" srcId="{D8A0A0DB-FCC7-4827-A8A8-DDF2A7F58EAD}" destId="{7F319BAE-0791-4A7D-B1FA-EE8D8FC84D9F}" srcOrd="0" destOrd="0" presId="urn:microsoft.com/office/officeart/2005/8/layout/hierarchy2"/>
    <dgm:cxn modelId="{EB036AA5-83D5-4256-8E62-1AC9100607F4}" type="presParOf" srcId="{4D0321DC-CDB6-4A7D-8B42-A6423EEC0B32}" destId="{75A9CF37-278F-4177-96B9-A349C88A656B}" srcOrd="3" destOrd="0" presId="urn:microsoft.com/office/officeart/2005/8/layout/hierarchy2"/>
    <dgm:cxn modelId="{A439B2F9-8106-4D14-B6BC-8E3DB3C114C1}" type="presParOf" srcId="{75A9CF37-278F-4177-96B9-A349C88A656B}" destId="{183BF6E0-9865-4540-86A9-9B6F99989A61}" srcOrd="0" destOrd="0" presId="urn:microsoft.com/office/officeart/2005/8/layout/hierarchy2"/>
    <dgm:cxn modelId="{DCC66486-62DA-40ED-BCCF-855161D76F6D}" type="presParOf" srcId="{75A9CF37-278F-4177-96B9-A349C88A656B}" destId="{4B81B511-F658-4035-BB0B-F6F23DBDEAE9}" srcOrd="1" destOrd="0" presId="urn:microsoft.com/office/officeart/2005/8/layout/hierarchy2"/>
    <dgm:cxn modelId="{31E9B585-DF51-4392-9809-D43A0CCF0270}" type="presParOf" srcId="{4D0321DC-CDB6-4A7D-8B42-A6423EEC0B32}" destId="{8DE1D349-7276-4937-9E5B-238F9775AAEF}" srcOrd="4" destOrd="0" presId="urn:microsoft.com/office/officeart/2005/8/layout/hierarchy2"/>
    <dgm:cxn modelId="{12851871-D9F7-426E-B132-5B1EF2D9EBA1}" type="presParOf" srcId="{8DE1D349-7276-4937-9E5B-238F9775AAEF}" destId="{DF28B1EA-13A3-4DAB-9846-4CF647D6889F}" srcOrd="0" destOrd="0" presId="urn:microsoft.com/office/officeart/2005/8/layout/hierarchy2"/>
    <dgm:cxn modelId="{46CB42CE-CF5E-4B03-82F4-7BED582FEBEE}" type="presParOf" srcId="{4D0321DC-CDB6-4A7D-8B42-A6423EEC0B32}" destId="{BD6CC3EF-D565-4A67-8815-A39A0B5DD2DF}" srcOrd="5" destOrd="0" presId="urn:microsoft.com/office/officeart/2005/8/layout/hierarchy2"/>
    <dgm:cxn modelId="{AD9451BC-404A-4923-ADF1-0F9FBF1B7C37}" type="presParOf" srcId="{BD6CC3EF-D565-4A67-8815-A39A0B5DD2DF}" destId="{CE7B8092-A73D-4EB7-8B0D-45901BC8B1E3}" srcOrd="0" destOrd="0" presId="urn:microsoft.com/office/officeart/2005/8/layout/hierarchy2"/>
    <dgm:cxn modelId="{2C4C5523-B242-444E-B908-3AF5EF91E1CD}" type="presParOf" srcId="{BD6CC3EF-D565-4A67-8815-A39A0B5DD2DF}" destId="{255CDB36-6E70-4ED9-8802-991998E07E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C9B06-E6CB-4DC0-A654-0E9EDE1D9349}" type="doc">
      <dgm:prSet loTypeId="urn:microsoft.com/office/officeart/2005/8/layout/hierarchy2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fr-CH"/>
        </a:p>
      </dgm:t>
    </dgm:pt>
    <dgm:pt modelId="{AF8C7399-CF7A-4D7C-BE6C-B1F121670D59}">
      <dgm:prSet phldrT="[Texte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fr-CH" sz="3600" dirty="0">
              <a:latin typeface="Arial Narrow" pitchFamily="34" charset="0"/>
            </a:rPr>
            <a:t>Léon </a:t>
          </a:r>
        </a:p>
        <a:p>
          <a:r>
            <a:rPr lang="fr-CH" sz="1200" dirty="0">
              <a:latin typeface="Arial Narrow" pitchFamily="34" charset="0"/>
            </a:rPr>
            <a:t>et</a:t>
          </a:r>
          <a:r>
            <a:rPr lang="fr-CH" sz="3600" dirty="0">
              <a:latin typeface="Arial Narrow" pitchFamily="34" charset="0"/>
            </a:rPr>
            <a:t> Léa</a:t>
          </a:r>
        </a:p>
      </dgm:t>
    </dgm:pt>
    <dgm:pt modelId="{82CC3441-ABCC-408C-BEA6-B363B6729CC3}" type="parTrans" cxnId="{E62C3F74-371D-4FDE-804A-E546ED662517}">
      <dgm:prSet/>
      <dgm:spPr/>
      <dgm:t>
        <a:bodyPr/>
        <a:lstStyle/>
        <a:p>
          <a:endParaRPr lang="fr-CH"/>
        </a:p>
      </dgm:t>
    </dgm:pt>
    <dgm:pt modelId="{7AF5F5A7-338C-48DE-921C-ACA8E3A1AE2C}" type="sibTrans" cxnId="{E62C3F74-371D-4FDE-804A-E546ED662517}">
      <dgm:prSet/>
      <dgm:spPr/>
      <dgm:t>
        <a:bodyPr/>
        <a:lstStyle/>
        <a:p>
          <a:endParaRPr lang="fr-CH"/>
        </a:p>
      </dgm:t>
    </dgm:pt>
    <dgm:pt modelId="{DD9D9079-05F0-4176-A545-A2B0DA434D2E}">
      <dgm:prSet phldrT="[Texte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René</a:t>
          </a:r>
        </a:p>
      </dgm:t>
    </dgm:pt>
    <dgm:pt modelId="{C9C1924B-573A-463B-82B9-F4E87372D938}" type="parTrans" cxnId="{77D6820D-FA9A-4DB5-A347-0550ED93EE25}">
      <dgm:prSet/>
      <dgm:spPr/>
      <dgm:t>
        <a:bodyPr/>
        <a:lstStyle/>
        <a:p>
          <a:endParaRPr lang="fr-CH"/>
        </a:p>
      </dgm:t>
    </dgm:pt>
    <dgm:pt modelId="{2385318C-4D78-465B-B413-C84DF1DE7677}" type="sibTrans" cxnId="{77D6820D-FA9A-4DB5-A347-0550ED93EE25}">
      <dgm:prSet/>
      <dgm:spPr/>
      <dgm:t>
        <a:bodyPr/>
        <a:lstStyle/>
        <a:p>
          <a:endParaRPr lang="fr-CH"/>
        </a:p>
      </dgm:t>
    </dgm:pt>
    <dgm:pt modelId="{854ACE31-E996-4963-8668-1219FA0DEF03}">
      <dgm:prSet phldrT="[Texte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Paul</a:t>
          </a:r>
        </a:p>
        <a:p>
          <a:r>
            <a:rPr lang="fr-CH" dirty="0"/>
            <a:t>Paulet</a:t>
          </a:r>
        </a:p>
      </dgm:t>
    </dgm:pt>
    <dgm:pt modelId="{C92B1AD0-E2BC-4681-B4FE-77038EADB507}" type="parTrans" cxnId="{692F90B7-8767-4651-AB06-D9EECC724735}">
      <dgm:prSet/>
      <dgm:spPr/>
      <dgm:t>
        <a:bodyPr/>
        <a:lstStyle/>
        <a:p>
          <a:endParaRPr lang="fr-CH"/>
        </a:p>
      </dgm:t>
    </dgm:pt>
    <dgm:pt modelId="{F96348C4-3649-48E9-8073-B2D4FC1E28E4}" type="sibTrans" cxnId="{692F90B7-8767-4651-AB06-D9EECC724735}">
      <dgm:prSet/>
      <dgm:spPr/>
      <dgm:t>
        <a:bodyPr/>
        <a:lstStyle/>
        <a:p>
          <a:endParaRPr lang="fr-CH"/>
        </a:p>
      </dgm:t>
    </dgm:pt>
    <dgm:pt modelId="{4B425531-9494-410E-A74E-88A6AB4164F8}">
      <dgm:prSet phldrT="[Texte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Alodie</a:t>
          </a:r>
        </a:p>
      </dgm:t>
    </dgm:pt>
    <dgm:pt modelId="{9509C5AC-D8E2-415A-8D5A-42636EEE9A0C}" type="parTrans" cxnId="{8E7CB64A-C742-4B0D-B925-A02879DBADA5}">
      <dgm:prSet/>
      <dgm:spPr/>
      <dgm:t>
        <a:bodyPr/>
        <a:lstStyle/>
        <a:p>
          <a:endParaRPr lang="fr-CH"/>
        </a:p>
      </dgm:t>
    </dgm:pt>
    <dgm:pt modelId="{1628A316-1DE2-4F62-BE56-8746C0BDEA47}" type="sibTrans" cxnId="{8E7CB64A-C742-4B0D-B925-A02879DBADA5}">
      <dgm:prSet/>
      <dgm:spPr/>
      <dgm:t>
        <a:bodyPr/>
        <a:lstStyle/>
        <a:p>
          <a:endParaRPr lang="fr-CH"/>
        </a:p>
      </dgm:t>
    </dgm:pt>
    <dgm:pt modelId="{917AC7B9-AFAC-4F7A-8B85-CFE6E889DFA0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Hélène</a:t>
          </a:r>
        </a:p>
      </dgm:t>
    </dgm:pt>
    <dgm:pt modelId="{690CF9E2-51EA-4FB6-AD4A-DFF24F53BF24}" type="parTrans" cxnId="{76541DAE-9AEF-418F-AF02-7A762F54A7FC}">
      <dgm:prSet/>
      <dgm:spPr/>
      <dgm:t>
        <a:bodyPr/>
        <a:lstStyle/>
        <a:p>
          <a:endParaRPr lang="fr-CH"/>
        </a:p>
      </dgm:t>
    </dgm:pt>
    <dgm:pt modelId="{82E6C0E7-1FC8-4B9E-8EBC-52C462443B83}" type="sibTrans" cxnId="{76541DAE-9AEF-418F-AF02-7A762F54A7FC}">
      <dgm:prSet/>
      <dgm:spPr/>
      <dgm:t>
        <a:bodyPr/>
        <a:lstStyle/>
        <a:p>
          <a:endParaRPr lang="fr-CH"/>
        </a:p>
      </dgm:t>
    </dgm:pt>
    <dgm:pt modelId="{335AF491-92B1-45B2-8AAA-B9E9507ABCB5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Marthe</a:t>
          </a:r>
        </a:p>
      </dgm:t>
    </dgm:pt>
    <dgm:pt modelId="{BC8A9D07-4CDA-4084-8BD1-7F926718F225}" type="parTrans" cxnId="{D5288608-9091-4065-93E2-5B376F1DE8DF}">
      <dgm:prSet/>
      <dgm:spPr/>
      <dgm:t>
        <a:bodyPr/>
        <a:lstStyle/>
        <a:p>
          <a:endParaRPr lang="fr-CH"/>
        </a:p>
      </dgm:t>
    </dgm:pt>
    <dgm:pt modelId="{664950AE-5916-445C-84F7-A53718543DDF}" type="sibTrans" cxnId="{D5288608-9091-4065-93E2-5B376F1DE8DF}">
      <dgm:prSet/>
      <dgm:spPr/>
      <dgm:t>
        <a:bodyPr/>
        <a:lstStyle/>
        <a:p>
          <a:endParaRPr lang="fr-CH"/>
        </a:p>
      </dgm:t>
    </dgm:pt>
    <dgm:pt modelId="{F3BFCE00-EAC9-4EE9-A37B-CCA1C2D1EFD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Bernard</a:t>
          </a:r>
        </a:p>
      </dgm:t>
    </dgm:pt>
    <dgm:pt modelId="{5BD0EE8A-BF9C-465F-A210-0EAEF6BB8B1D}" type="parTrans" cxnId="{5B979232-03F7-4098-B475-EE8C700A3EC5}">
      <dgm:prSet/>
      <dgm:spPr/>
      <dgm:t>
        <a:bodyPr/>
        <a:lstStyle/>
        <a:p>
          <a:endParaRPr lang="fr-CH"/>
        </a:p>
      </dgm:t>
    </dgm:pt>
    <dgm:pt modelId="{9846FABF-2640-4841-B022-52F4D7C39AE5}" type="sibTrans" cxnId="{5B979232-03F7-4098-B475-EE8C700A3EC5}">
      <dgm:prSet/>
      <dgm:spPr/>
      <dgm:t>
        <a:bodyPr/>
        <a:lstStyle/>
        <a:p>
          <a:endParaRPr lang="fr-CH"/>
        </a:p>
      </dgm:t>
    </dgm:pt>
    <dgm:pt modelId="{3F5BD11D-C022-45F9-8756-34AF4AD6214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Georges</a:t>
          </a:r>
        </a:p>
      </dgm:t>
    </dgm:pt>
    <dgm:pt modelId="{374CD717-F297-4FFC-99AD-F9AAFE7968CD}" type="parTrans" cxnId="{1F16BCF5-2AE3-44BD-B865-CD18463CEC46}">
      <dgm:prSet/>
      <dgm:spPr/>
      <dgm:t>
        <a:bodyPr/>
        <a:lstStyle/>
        <a:p>
          <a:endParaRPr lang="fr-CH"/>
        </a:p>
      </dgm:t>
    </dgm:pt>
    <dgm:pt modelId="{B89F2F5C-63C5-4896-8028-0DC8555BB1FF}" type="sibTrans" cxnId="{1F16BCF5-2AE3-44BD-B865-CD18463CEC46}">
      <dgm:prSet/>
      <dgm:spPr/>
      <dgm:t>
        <a:bodyPr/>
        <a:lstStyle/>
        <a:p>
          <a:endParaRPr lang="fr-CH"/>
        </a:p>
      </dgm:t>
    </dgm:pt>
    <dgm:pt modelId="{B204E02C-58A8-4F0A-AC45-010D98A4F88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Gérard</a:t>
          </a:r>
        </a:p>
      </dgm:t>
    </dgm:pt>
    <dgm:pt modelId="{F7B35A47-12AC-4344-A0F1-DC1BF5A0A89E}" type="parTrans" cxnId="{0D47AEE0-AEF1-428E-B9A5-77874FD4B808}">
      <dgm:prSet/>
      <dgm:spPr/>
      <dgm:t>
        <a:bodyPr/>
        <a:lstStyle/>
        <a:p>
          <a:endParaRPr lang="fr-CH"/>
        </a:p>
      </dgm:t>
    </dgm:pt>
    <dgm:pt modelId="{A3A59DCE-AED1-4301-B7E7-F59264634BC3}" type="sibTrans" cxnId="{0D47AEE0-AEF1-428E-B9A5-77874FD4B808}">
      <dgm:prSet/>
      <dgm:spPr/>
      <dgm:t>
        <a:bodyPr/>
        <a:lstStyle/>
        <a:p>
          <a:endParaRPr lang="fr-CH"/>
        </a:p>
      </dgm:t>
    </dgm:pt>
    <dgm:pt modelId="{59C0E8DC-FA35-448B-B918-0A3CBF23333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Marie-Thérèse</a:t>
          </a:r>
        </a:p>
      </dgm:t>
    </dgm:pt>
    <dgm:pt modelId="{DFD960C6-6435-45E4-9B7D-BD9A24432200}" type="parTrans" cxnId="{69FE2BC3-913C-4787-BFA3-DD299128447B}">
      <dgm:prSet/>
      <dgm:spPr/>
      <dgm:t>
        <a:bodyPr/>
        <a:lstStyle/>
        <a:p>
          <a:endParaRPr lang="fr-CH"/>
        </a:p>
      </dgm:t>
    </dgm:pt>
    <dgm:pt modelId="{5541C960-66D8-412D-9954-9D92B3695A79}" type="sibTrans" cxnId="{69FE2BC3-913C-4787-BFA3-DD299128447B}">
      <dgm:prSet/>
      <dgm:spPr/>
      <dgm:t>
        <a:bodyPr/>
        <a:lstStyle/>
        <a:p>
          <a:endParaRPr lang="fr-CH"/>
        </a:p>
      </dgm:t>
    </dgm:pt>
    <dgm:pt modelId="{D9C0EB32-6070-4335-A4CD-F13DA5BA15E4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Marguerite</a:t>
          </a:r>
        </a:p>
      </dgm:t>
    </dgm:pt>
    <dgm:pt modelId="{53928DB3-9FE2-420D-A5E3-5295541BE1B4}" type="parTrans" cxnId="{CA8D15C0-1A7B-42C9-AFC6-F4A1422FDC82}">
      <dgm:prSet/>
      <dgm:spPr/>
      <dgm:t>
        <a:bodyPr/>
        <a:lstStyle/>
        <a:p>
          <a:endParaRPr lang="fr-CH"/>
        </a:p>
      </dgm:t>
    </dgm:pt>
    <dgm:pt modelId="{EA40A74B-D878-4CB7-BEC7-FD62DCA37F2E}" type="sibTrans" cxnId="{CA8D15C0-1A7B-42C9-AFC6-F4A1422FDC82}">
      <dgm:prSet/>
      <dgm:spPr/>
      <dgm:t>
        <a:bodyPr/>
        <a:lstStyle/>
        <a:p>
          <a:endParaRPr lang="fr-CH"/>
        </a:p>
      </dgm:t>
    </dgm:pt>
    <dgm:pt modelId="{5399A758-8864-44F7-A8F8-9FE090AE9AB9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Jeanne</a:t>
          </a:r>
        </a:p>
        <a:p>
          <a:r>
            <a:rPr lang="fr-CH" dirty="0"/>
            <a:t>Nana</a:t>
          </a:r>
        </a:p>
      </dgm:t>
    </dgm:pt>
    <dgm:pt modelId="{949FF34D-106D-4185-A55C-15740E1AF686}" type="parTrans" cxnId="{5825718C-BA0C-4307-8814-1AA224C0D847}">
      <dgm:prSet/>
      <dgm:spPr/>
      <dgm:t>
        <a:bodyPr/>
        <a:lstStyle/>
        <a:p>
          <a:endParaRPr lang="fr-CH"/>
        </a:p>
      </dgm:t>
    </dgm:pt>
    <dgm:pt modelId="{1A5C6CDE-B0B4-497F-B5CE-DA00E1BE1F15}" type="sibTrans" cxnId="{5825718C-BA0C-4307-8814-1AA224C0D847}">
      <dgm:prSet/>
      <dgm:spPr/>
      <dgm:t>
        <a:bodyPr/>
        <a:lstStyle/>
        <a:p>
          <a:endParaRPr lang="fr-CH"/>
        </a:p>
      </dgm:t>
    </dgm:pt>
    <dgm:pt modelId="{E677D84C-8297-4F1D-BD99-2CEEA4762BB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André</a:t>
          </a:r>
        </a:p>
        <a:p>
          <a:r>
            <a:rPr lang="fr-CH" dirty="0"/>
            <a:t>Dédé</a:t>
          </a:r>
        </a:p>
      </dgm:t>
    </dgm:pt>
    <dgm:pt modelId="{166EFCBD-91EA-4B9D-BF1F-7F19A39944E5}" type="parTrans" cxnId="{18CB075B-4522-4FAD-9467-4A88D50CFF8A}">
      <dgm:prSet/>
      <dgm:spPr/>
      <dgm:t>
        <a:bodyPr/>
        <a:lstStyle/>
        <a:p>
          <a:endParaRPr lang="fr-CH"/>
        </a:p>
      </dgm:t>
    </dgm:pt>
    <dgm:pt modelId="{E275F123-8D65-47AB-B158-6F370F021BF1}" type="sibTrans" cxnId="{18CB075B-4522-4FAD-9467-4A88D50CFF8A}">
      <dgm:prSet/>
      <dgm:spPr/>
      <dgm:t>
        <a:bodyPr/>
        <a:lstStyle/>
        <a:p>
          <a:endParaRPr lang="fr-CH"/>
        </a:p>
      </dgm:t>
    </dgm:pt>
    <dgm:pt modelId="{8BED2169-E651-438A-A752-0336D02A5F33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Rose</a:t>
          </a:r>
        </a:p>
      </dgm:t>
    </dgm:pt>
    <dgm:pt modelId="{9B2DC5DD-029C-4F60-BAB8-00F2AA30D59E}" type="parTrans" cxnId="{8238467B-FE8A-41D1-B6DF-1C1ADB3559D5}">
      <dgm:prSet/>
      <dgm:spPr/>
      <dgm:t>
        <a:bodyPr/>
        <a:lstStyle/>
        <a:p>
          <a:endParaRPr lang="fr-CH"/>
        </a:p>
      </dgm:t>
    </dgm:pt>
    <dgm:pt modelId="{C1CCA19D-DB00-4E81-BDED-6A043CBD1D35}" type="sibTrans" cxnId="{8238467B-FE8A-41D1-B6DF-1C1ADB3559D5}">
      <dgm:prSet/>
      <dgm:spPr/>
      <dgm:t>
        <a:bodyPr/>
        <a:lstStyle/>
        <a:p>
          <a:endParaRPr lang="fr-CH"/>
        </a:p>
      </dgm:t>
    </dgm:pt>
    <dgm:pt modelId="{0F0DE66E-3353-4704-8ACC-6B0148B70DF0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Lucien</a:t>
          </a:r>
        </a:p>
      </dgm:t>
    </dgm:pt>
    <dgm:pt modelId="{0AD61D49-D7E1-4312-8792-28E49AD763C2}" type="parTrans" cxnId="{0F57A6F8-9FAB-4559-A467-D7C79CE3868C}">
      <dgm:prSet/>
      <dgm:spPr/>
      <dgm:t>
        <a:bodyPr/>
        <a:lstStyle/>
        <a:p>
          <a:endParaRPr lang="fr-CH"/>
        </a:p>
      </dgm:t>
    </dgm:pt>
    <dgm:pt modelId="{C1726705-0B6E-43D7-BC91-E80ACF1D4496}" type="sibTrans" cxnId="{0F57A6F8-9FAB-4559-A467-D7C79CE3868C}">
      <dgm:prSet/>
      <dgm:spPr/>
      <dgm:t>
        <a:bodyPr/>
        <a:lstStyle/>
        <a:p>
          <a:endParaRPr lang="fr-CH"/>
        </a:p>
      </dgm:t>
    </dgm:pt>
    <dgm:pt modelId="{AF5B55E0-9E6A-4000-AF99-7A19FDD2008E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Bernadette</a:t>
          </a:r>
        </a:p>
        <a:p>
          <a:r>
            <a:rPr lang="fr-CH" dirty="0" err="1"/>
            <a:t>Dadette</a:t>
          </a:r>
          <a:endParaRPr lang="fr-CH" dirty="0"/>
        </a:p>
      </dgm:t>
    </dgm:pt>
    <dgm:pt modelId="{52A8B9B3-0A72-4143-B187-A9F470413928}" type="parTrans" cxnId="{4CE563E0-5613-4F4C-92F7-FE604F6B6BFC}">
      <dgm:prSet/>
      <dgm:spPr/>
      <dgm:t>
        <a:bodyPr/>
        <a:lstStyle/>
        <a:p>
          <a:endParaRPr lang="fr-CH"/>
        </a:p>
      </dgm:t>
    </dgm:pt>
    <dgm:pt modelId="{722CB346-552E-4C09-8059-59B67BA39EDC}" type="sibTrans" cxnId="{4CE563E0-5613-4F4C-92F7-FE604F6B6BFC}">
      <dgm:prSet/>
      <dgm:spPr/>
      <dgm:t>
        <a:bodyPr/>
        <a:lstStyle/>
        <a:p>
          <a:endParaRPr lang="fr-CH"/>
        </a:p>
      </dgm:t>
    </dgm:pt>
    <dgm:pt modelId="{E334325A-E7D2-4505-8690-DBCBEDF8ACE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Cécile</a:t>
          </a:r>
        </a:p>
      </dgm:t>
    </dgm:pt>
    <dgm:pt modelId="{036FC12C-592A-4127-A83E-5C7A20027298}" type="parTrans" cxnId="{A5A154E4-3FB4-4DA2-A79F-485D009F096A}">
      <dgm:prSet/>
      <dgm:spPr/>
      <dgm:t>
        <a:bodyPr/>
        <a:lstStyle/>
        <a:p>
          <a:endParaRPr lang="fr-CH"/>
        </a:p>
      </dgm:t>
    </dgm:pt>
    <dgm:pt modelId="{5D115420-6837-46B3-9541-9FB725ABE3CF}" type="sibTrans" cxnId="{A5A154E4-3FB4-4DA2-A79F-485D009F096A}">
      <dgm:prSet/>
      <dgm:spPr/>
      <dgm:t>
        <a:bodyPr/>
        <a:lstStyle/>
        <a:p>
          <a:endParaRPr lang="fr-CH"/>
        </a:p>
      </dgm:t>
    </dgm:pt>
    <dgm:pt modelId="{98BCE2E8-9F4B-44C1-A231-F24E06E9488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Josiane</a:t>
          </a:r>
        </a:p>
      </dgm:t>
    </dgm:pt>
    <dgm:pt modelId="{36F9787B-165F-4113-86C7-2EA6EFA50F59}" type="parTrans" cxnId="{270B35CA-91F6-4B0B-A772-C43583354317}">
      <dgm:prSet/>
      <dgm:spPr/>
      <dgm:t>
        <a:bodyPr/>
        <a:lstStyle/>
        <a:p>
          <a:endParaRPr lang="fr-CH"/>
        </a:p>
      </dgm:t>
    </dgm:pt>
    <dgm:pt modelId="{E2CBA647-D5B8-41D0-B5A0-1EBAADFBA390}" type="sibTrans" cxnId="{270B35CA-91F6-4B0B-A772-C43583354317}">
      <dgm:prSet/>
      <dgm:spPr/>
      <dgm:t>
        <a:bodyPr/>
        <a:lstStyle/>
        <a:p>
          <a:endParaRPr lang="fr-CH"/>
        </a:p>
      </dgm:t>
    </dgm:pt>
    <dgm:pt modelId="{FBE3FFA5-75FB-48CB-943E-811B18187570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Michèle</a:t>
          </a:r>
        </a:p>
      </dgm:t>
    </dgm:pt>
    <dgm:pt modelId="{F19C9835-309B-426F-966D-6815820E659E}" type="parTrans" cxnId="{8592765D-ED2E-46C1-BF4B-08155E627E6C}">
      <dgm:prSet/>
      <dgm:spPr/>
      <dgm:t>
        <a:bodyPr/>
        <a:lstStyle/>
        <a:p>
          <a:endParaRPr lang="fr-CH"/>
        </a:p>
      </dgm:t>
    </dgm:pt>
    <dgm:pt modelId="{5B902DC8-A8C7-476A-A1B6-75A46ED48DD3}" type="sibTrans" cxnId="{8592765D-ED2E-46C1-BF4B-08155E627E6C}">
      <dgm:prSet/>
      <dgm:spPr/>
      <dgm:t>
        <a:bodyPr/>
        <a:lstStyle/>
        <a:p>
          <a:endParaRPr lang="fr-CH"/>
        </a:p>
      </dgm:t>
    </dgm:pt>
    <dgm:pt modelId="{9AF94700-242B-4A04-BBF3-A4BE88A0329A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René</a:t>
          </a:r>
        </a:p>
      </dgm:t>
    </dgm:pt>
    <dgm:pt modelId="{758C0EB2-EA1F-4010-BF05-B9E4E673992D}" type="parTrans" cxnId="{731A4BDD-7473-42E8-9556-B04BE596AD76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FB1CF10E-EFF4-422A-89FF-2F0FFD44E81D}" type="sibTrans" cxnId="{731A4BDD-7473-42E8-9556-B04BE596AD76}">
      <dgm:prSet/>
      <dgm:spPr/>
      <dgm:t>
        <a:bodyPr/>
        <a:lstStyle/>
        <a:p>
          <a:endParaRPr lang="fr-CH"/>
        </a:p>
      </dgm:t>
    </dgm:pt>
    <dgm:pt modelId="{C82EA918-75CF-4704-AC94-E793CC24C23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Bluette</a:t>
          </a:r>
        </a:p>
      </dgm:t>
    </dgm:pt>
    <dgm:pt modelId="{81CB6685-2ADB-4314-A876-FEBD3AAC521C}" type="parTrans" cxnId="{E07AD081-16A0-4FCC-8ED5-6E22A411FDC4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CDE48A9F-6C91-4752-A238-17F7AF8224FA}" type="sibTrans" cxnId="{E07AD081-16A0-4FCC-8ED5-6E22A411FDC4}">
      <dgm:prSet/>
      <dgm:spPr/>
      <dgm:t>
        <a:bodyPr/>
        <a:lstStyle/>
        <a:p>
          <a:endParaRPr lang="fr-CH"/>
        </a:p>
      </dgm:t>
    </dgm:pt>
    <dgm:pt modelId="{2CC55C12-8181-4474-8F3B-A4EC83CED2B4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Janine</a:t>
          </a:r>
        </a:p>
      </dgm:t>
    </dgm:pt>
    <dgm:pt modelId="{9F612E7E-03AE-4A38-B763-BDF0E268816F}" type="parTrans" cxnId="{FCFC9072-B87C-4823-BADE-903056E00B80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7C69DC2F-F994-44CF-B4FC-09E7B94B0860}" type="sibTrans" cxnId="{FCFC9072-B87C-4823-BADE-903056E00B80}">
      <dgm:prSet/>
      <dgm:spPr/>
      <dgm:t>
        <a:bodyPr/>
        <a:lstStyle/>
        <a:p>
          <a:endParaRPr lang="fr-CH"/>
        </a:p>
      </dgm:t>
    </dgm:pt>
    <dgm:pt modelId="{508A9837-29C8-4732-917E-049EEA5A9C60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Marguerite</a:t>
          </a:r>
        </a:p>
        <a:p>
          <a:r>
            <a:rPr lang="fr-CH" dirty="0"/>
            <a:t>Maggy</a:t>
          </a:r>
        </a:p>
      </dgm:t>
    </dgm:pt>
    <dgm:pt modelId="{45FF5172-12B4-439E-AB87-A84EB39A6C9F}" type="parTrans" cxnId="{2E7A4215-A3FD-4FFD-92BD-C2A8F99DA03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D3433C8D-66A4-472C-ABF7-C47D93C86F14}" type="sibTrans" cxnId="{2E7A4215-A3FD-4FFD-92BD-C2A8F99DA03B}">
      <dgm:prSet/>
      <dgm:spPr/>
      <dgm:t>
        <a:bodyPr/>
        <a:lstStyle/>
        <a:p>
          <a:endParaRPr lang="fr-CH"/>
        </a:p>
      </dgm:t>
    </dgm:pt>
    <dgm:pt modelId="{9121B292-4A91-48AC-AB70-2C4B8A14E7E7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Liliane</a:t>
          </a:r>
        </a:p>
      </dgm:t>
    </dgm:pt>
    <dgm:pt modelId="{87F0EA42-3D24-401A-9B6A-5E612141B189}" type="parTrans" cxnId="{5FE2CD8C-342D-45EC-9A16-17341CFC8419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EEC3CFE7-302F-42A1-AA6D-191A7846F274}" type="sibTrans" cxnId="{5FE2CD8C-342D-45EC-9A16-17341CFC8419}">
      <dgm:prSet/>
      <dgm:spPr/>
      <dgm:t>
        <a:bodyPr/>
        <a:lstStyle/>
        <a:p>
          <a:endParaRPr lang="fr-CH"/>
        </a:p>
      </dgm:t>
    </dgm:pt>
    <dgm:pt modelId="{C2AD937F-645B-44AE-8C10-BCDA5393068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Marie-Paule</a:t>
          </a:r>
        </a:p>
      </dgm:t>
    </dgm:pt>
    <dgm:pt modelId="{F8480B6D-08E4-46CB-B0F9-C8C5198F09D9}" type="parTrans" cxnId="{2144662A-0587-4972-94CB-FEBAF4402234}">
      <dgm:prSet/>
      <dgm:spPr/>
      <dgm:t>
        <a:bodyPr/>
        <a:lstStyle/>
        <a:p>
          <a:endParaRPr lang="fr-CH"/>
        </a:p>
      </dgm:t>
    </dgm:pt>
    <dgm:pt modelId="{C03A51B3-CFBC-40BA-B8EE-7AF6CB27DE64}" type="sibTrans" cxnId="{2144662A-0587-4972-94CB-FEBAF4402234}">
      <dgm:prSet/>
      <dgm:spPr/>
      <dgm:t>
        <a:bodyPr/>
        <a:lstStyle/>
        <a:p>
          <a:endParaRPr lang="fr-CH"/>
        </a:p>
      </dgm:t>
    </dgm:pt>
    <dgm:pt modelId="{FEE62FAC-80B4-4CE7-9811-6CEB0DC9D30D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Louise</a:t>
          </a:r>
        </a:p>
      </dgm:t>
    </dgm:pt>
    <dgm:pt modelId="{70AA8D12-C0ED-4DA0-8DCD-D21462B0F63A}" type="parTrans" cxnId="{7426B3D8-70A5-4765-B6A0-ADD013E8CF92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5F879430-6B73-443C-9E79-25007ACC5E06}" type="sibTrans" cxnId="{7426B3D8-70A5-4765-B6A0-ADD013E8CF92}">
      <dgm:prSet/>
      <dgm:spPr/>
      <dgm:t>
        <a:bodyPr/>
        <a:lstStyle/>
        <a:p>
          <a:endParaRPr lang="fr-CH"/>
        </a:p>
      </dgm:t>
    </dgm:pt>
    <dgm:pt modelId="{61E1AD34-BB98-4DEE-A9D9-730A9703BBD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Chantal</a:t>
          </a:r>
        </a:p>
      </dgm:t>
    </dgm:pt>
    <dgm:pt modelId="{D45AA064-9F50-42B4-B63A-8EA71D70212E}" type="parTrans" cxnId="{C37569E4-624D-4381-93F5-B6CF3E7F8A9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A89787FA-9EDF-4094-9B91-03DF29B5A053}" type="sibTrans" cxnId="{C37569E4-624D-4381-93F5-B6CF3E7F8A9B}">
      <dgm:prSet/>
      <dgm:spPr/>
      <dgm:t>
        <a:bodyPr/>
        <a:lstStyle/>
        <a:p>
          <a:endParaRPr lang="fr-CH"/>
        </a:p>
      </dgm:t>
    </dgm:pt>
    <dgm:pt modelId="{B0AAE04D-E2AF-4063-A11D-90372278191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Philippe</a:t>
          </a:r>
        </a:p>
      </dgm:t>
    </dgm:pt>
    <dgm:pt modelId="{C3B7EDF7-8830-455A-BBED-4E442B2B8707}" type="parTrans" cxnId="{513B6A7F-96D3-46FA-A76C-B1F0E7020BB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2B698502-E1B6-408E-9911-A7AA6A8C46E1}" type="sibTrans" cxnId="{513B6A7F-96D3-46FA-A76C-B1F0E7020BBE}">
      <dgm:prSet/>
      <dgm:spPr/>
      <dgm:t>
        <a:bodyPr/>
        <a:lstStyle/>
        <a:p>
          <a:endParaRPr lang="fr-CH"/>
        </a:p>
      </dgm:t>
    </dgm:pt>
    <dgm:pt modelId="{53FEAF77-9FC2-4F3D-B0E7-8368C5C0E5E9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Pascal</a:t>
          </a:r>
        </a:p>
      </dgm:t>
    </dgm:pt>
    <dgm:pt modelId="{4B8F2355-854A-401D-8A3A-655DDD025ED9}" type="parTrans" cxnId="{D897BBC9-6855-454E-8398-5149B71D876D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8ACE459D-E2C6-49D3-81FA-08473283C201}" type="sibTrans" cxnId="{D897BBC9-6855-454E-8398-5149B71D876D}">
      <dgm:prSet/>
      <dgm:spPr/>
      <dgm:t>
        <a:bodyPr/>
        <a:lstStyle/>
        <a:p>
          <a:endParaRPr lang="fr-CH"/>
        </a:p>
      </dgm:t>
    </dgm:pt>
    <dgm:pt modelId="{E15307C5-6F5D-437C-89D3-DABFCF54882E}">
      <dgm:prSet/>
      <dgm:spPr>
        <a:solidFill>
          <a:schemeClr val="accent1"/>
        </a:solidFill>
      </dgm:spPr>
      <dgm:t>
        <a:bodyPr/>
        <a:lstStyle/>
        <a:p>
          <a:r>
            <a:rPr lang="fr-CH" dirty="0"/>
            <a:t>Anne-Lise</a:t>
          </a:r>
        </a:p>
      </dgm:t>
    </dgm:pt>
    <dgm:pt modelId="{4667BF5C-EFC7-4368-8A83-D1B61632E680}" type="parTrans" cxnId="{804F945C-6CC9-4AD5-BB1A-C5C9B008F793}">
      <dgm:prSet/>
      <dgm:spPr/>
      <dgm:t>
        <a:bodyPr/>
        <a:lstStyle/>
        <a:p>
          <a:endParaRPr lang="fr-CH"/>
        </a:p>
      </dgm:t>
    </dgm:pt>
    <dgm:pt modelId="{16133B9B-606A-4479-9899-8223FBF63DE3}" type="sibTrans" cxnId="{804F945C-6CC9-4AD5-BB1A-C5C9B008F793}">
      <dgm:prSet/>
      <dgm:spPr/>
      <dgm:t>
        <a:bodyPr/>
        <a:lstStyle/>
        <a:p>
          <a:endParaRPr lang="fr-CH"/>
        </a:p>
      </dgm:t>
    </dgm:pt>
    <dgm:pt modelId="{B6669CB1-78C7-44E9-AB6C-94C3C2BFBA0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Marie-Claude</a:t>
          </a:r>
        </a:p>
      </dgm:t>
    </dgm:pt>
    <dgm:pt modelId="{A9CFA1FD-4D79-4639-913C-68D05B84EA9B}" type="parTrans" cxnId="{D4A97578-50CD-4FF6-8626-383592E0B740}">
      <dgm:prSet/>
      <dgm:spPr/>
      <dgm:t>
        <a:bodyPr/>
        <a:lstStyle/>
        <a:p>
          <a:endParaRPr lang="fr-CH"/>
        </a:p>
      </dgm:t>
    </dgm:pt>
    <dgm:pt modelId="{3143703C-1B44-4790-A02E-188CEEE4F0FC}" type="sibTrans" cxnId="{D4A97578-50CD-4FF6-8626-383592E0B740}">
      <dgm:prSet/>
      <dgm:spPr/>
      <dgm:t>
        <a:bodyPr/>
        <a:lstStyle/>
        <a:p>
          <a:endParaRPr lang="fr-CH"/>
        </a:p>
      </dgm:t>
    </dgm:pt>
    <dgm:pt modelId="{86F22D44-0A82-44F2-8B9E-C827109C2EE6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Monique</a:t>
          </a:r>
        </a:p>
      </dgm:t>
    </dgm:pt>
    <dgm:pt modelId="{9D359A9E-7774-485E-93D4-960B95727DA8}" type="parTrans" cxnId="{2E7389A9-C140-419A-8248-956054993B46}">
      <dgm:prSet/>
      <dgm:spPr/>
      <dgm:t>
        <a:bodyPr/>
        <a:lstStyle/>
        <a:p>
          <a:endParaRPr lang="fr-CH"/>
        </a:p>
      </dgm:t>
    </dgm:pt>
    <dgm:pt modelId="{24B7027B-6CC9-4B11-A383-7DD22C528734}" type="sibTrans" cxnId="{2E7389A9-C140-419A-8248-956054993B46}">
      <dgm:prSet/>
      <dgm:spPr/>
      <dgm:t>
        <a:bodyPr/>
        <a:lstStyle/>
        <a:p>
          <a:endParaRPr lang="fr-CH"/>
        </a:p>
      </dgm:t>
    </dgm:pt>
    <dgm:pt modelId="{53C67F3B-58BE-4825-BA0D-B11B19A0B6A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Rolande</a:t>
          </a:r>
        </a:p>
      </dgm:t>
    </dgm:pt>
    <dgm:pt modelId="{682236FE-42C2-41CC-84E0-393835798172}" type="parTrans" cxnId="{3C30EC9E-C420-433A-BC09-B1E8CF524C3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782ECAEA-487E-429C-A77B-87B3EAC28B5A}" type="sibTrans" cxnId="{3C30EC9E-C420-433A-BC09-B1E8CF524C3F}">
      <dgm:prSet/>
      <dgm:spPr/>
      <dgm:t>
        <a:bodyPr/>
        <a:lstStyle/>
        <a:p>
          <a:endParaRPr lang="fr-CH"/>
        </a:p>
      </dgm:t>
    </dgm:pt>
    <dgm:pt modelId="{86DD81E5-C1EA-4C8A-8662-6BC19E7E628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Catherine</a:t>
          </a:r>
        </a:p>
      </dgm:t>
    </dgm:pt>
    <dgm:pt modelId="{B749DA21-3D3A-435D-9AF0-0472BE786E55}" type="parTrans" cxnId="{73392D72-836C-43BC-8F91-53A873889775}">
      <dgm:prSet/>
      <dgm:spPr/>
      <dgm:t>
        <a:bodyPr/>
        <a:lstStyle/>
        <a:p>
          <a:endParaRPr lang="fr-CH"/>
        </a:p>
      </dgm:t>
    </dgm:pt>
    <dgm:pt modelId="{251B15A9-3DB8-405C-9F50-6F9B13DFB02A}" type="sibTrans" cxnId="{73392D72-836C-43BC-8F91-53A873889775}">
      <dgm:prSet/>
      <dgm:spPr/>
      <dgm:t>
        <a:bodyPr/>
        <a:lstStyle/>
        <a:p>
          <a:endParaRPr lang="fr-CH"/>
        </a:p>
      </dgm:t>
    </dgm:pt>
    <dgm:pt modelId="{872013FA-429A-491D-862F-E204346DDC1C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Patricia</a:t>
          </a:r>
        </a:p>
      </dgm:t>
    </dgm:pt>
    <dgm:pt modelId="{E621C962-325F-4E0B-9759-897A7820F34F}" type="parTrans" cxnId="{80FC43FF-78AE-472B-857F-CE173FDBE15F}">
      <dgm:prSet/>
      <dgm:spPr/>
      <dgm:t>
        <a:bodyPr/>
        <a:lstStyle/>
        <a:p>
          <a:endParaRPr lang="fr-CH"/>
        </a:p>
      </dgm:t>
    </dgm:pt>
    <dgm:pt modelId="{76466B91-F5B6-46CA-B35D-F0B8AE60EB32}" type="sibTrans" cxnId="{80FC43FF-78AE-472B-857F-CE173FDBE15F}">
      <dgm:prSet/>
      <dgm:spPr/>
      <dgm:t>
        <a:bodyPr/>
        <a:lstStyle/>
        <a:p>
          <a:endParaRPr lang="fr-CH"/>
        </a:p>
      </dgm:t>
    </dgm:pt>
    <dgm:pt modelId="{A8F66CCB-C3F0-4971-8B3E-DF6CF774A19C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Eveline</a:t>
          </a:r>
        </a:p>
      </dgm:t>
    </dgm:pt>
    <dgm:pt modelId="{22C780D8-2803-45D8-AD10-D644C2ACCBA1}" type="parTrans" cxnId="{C1E7A49C-2D91-45EA-947C-9A1D58EFFD36}">
      <dgm:prSet/>
      <dgm:spPr/>
      <dgm:t>
        <a:bodyPr/>
        <a:lstStyle/>
        <a:p>
          <a:endParaRPr lang="fr-CH"/>
        </a:p>
      </dgm:t>
    </dgm:pt>
    <dgm:pt modelId="{DE93D0A1-D0AB-4C10-AD1B-0C34B04C265D}" type="sibTrans" cxnId="{C1E7A49C-2D91-45EA-947C-9A1D58EFFD36}">
      <dgm:prSet/>
      <dgm:spPr/>
      <dgm:t>
        <a:bodyPr/>
        <a:lstStyle/>
        <a:p>
          <a:endParaRPr lang="fr-CH"/>
        </a:p>
      </dgm:t>
    </dgm:pt>
    <dgm:pt modelId="{ABBAC318-617E-4FE0-B42A-EC430346A233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Claude</a:t>
          </a:r>
        </a:p>
      </dgm:t>
    </dgm:pt>
    <dgm:pt modelId="{C4227EE9-016B-4503-A210-B5DC721FC457}" type="parTrans" cxnId="{CA061105-2415-4C22-AFF2-F61388FEC372}">
      <dgm:prSet/>
      <dgm:spPr/>
      <dgm:t>
        <a:bodyPr/>
        <a:lstStyle/>
        <a:p>
          <a:endParaRPr lang="fr-CH"/>
        </a:p>
      </dgm:t>
    </dgm:pt>
    <dgm:pt modelId="{C1E73852-F449-4FA5-A58F-A184E9D0AAB2}" type="sibTrans" cxnId="{CA061105-2415-4C22-AFF2-F61388FEC372}">
      <dgm:prSet/>
      <dgm:spPr/>
      <dgm:t>
        <a:bodyPr/>
        <a:lstStyle/>
        <a:p>
          <a:endParaRPr lang="fr-CH"/>
        </a:p>
      </dgm:t>
    </dgm:pt>
    <dgm:pt modelId="{8285FE98-413B-4781-983D-F7F0923D4F83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Henri</a:t>
          </a:r>
        </a:p>
      </dgm:t>
    </dgm:pt>
    <dgm:pt modelId="{0CD63431-D423-4A1A-B57C-B6F42F475EB2}" type="parTrans" cxnId="{600C80A4-935B-4C02-8D8D-0CAEE2E18A87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85E62F85-80C8-4534-8EE8-D5C011BBE97A}" type="sibTrans" cxnId="{600C80A4-935B-4C02-8D8D-0CAEE2E18A87}">
      <dgm:prSet/>
      <dgm:spPr/>
      <dgm:t>
        <a:bodyPr/>
        <a:lstStyle/>
        <a:p>
          <a:endParaRPr lang="fr-CH"/>
        </a:p>
      </dgm:t>
    </dgm:pt>
    <dgm:pt modelId="{0EC0669F-2A4C-4D8C-8AD7-D7E2E80EEC0C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Nicole</a:t>
          </a:r>
        </a:p>
      </dgm:t>
    </dgm:pt>
    <dgm:pt modelId="{1BA0B1FB-3421-4C57-9B12-BE1AAE82FF1F}" type="parTrans" cxnId="{1B24D0AE-7E0F-460B-A111-81F77387551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4E990097-CCF5-450B-BD48-F5642B126D4E}" type="sibTrans" cxnId="{1B24D0AE-7E0F-460B-A111-81F77387551F}">
      <dgm:prSet/>
      <dgm:spPr/>
      <dgm:t>
        <a:bodyPr/>
        <a:lstStyle/>
        <a:p>
          <a:endParaRPr lang="fr-CH"/>
        </a:p>
      </dgm:t>
    </dgm:pt>
    <dgm:pt modelId="{B7FD96B9-2BA5-456F-A6B6-E9FC833C821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Joëlle</a:t>
          </a:r>
        </a:p>
      </dgm:t>
    </dgm:pt>
    <dgm:pt modelId="{5884DB71-0C6A-490F-8FBA-A8F65F4822EF}" type="parTrans" cxnId="{F2D5B290-E378-4C8F-AC4F-96FC2A7F1599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F1AE89DA-D1A4-4B74-AF83-634E3A8B5CAF}" type="sibTrans" cxnId="{F2D5B290-E378-4C8F-AC4F-96FC2A7F1599}">
      <dgm:prSet/>
      <dgm:spPr/>
      <dgm:t>
        <a:bodyPr/>
        <a:lstStyle/>
        <a:p>
          <a:endParaRPr lang="fr-CH"/>
        </a:p>
      </dgm:t>
    </dgm:pt>
    <dgm:pt modelId="{41998798-DF07-4AB6-9B12-72D6B517263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Gérard</a:t>
          </a:r>
        </a:p>
      </dgm:t>
    </dgm:pt>
    <dgm:pt modelId="{E845ACC6-C562-4CAB-83A7-0A8D99858075}" type="parTrans" cxnId="{BF9A810E-8F29-4E4E-9F63-F8FE94AF229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060E9196-6C0D-4744-A844-8E3BB5798F2B}" type="sibTrans" cxnId="{BF9A810E-8F29-4E4E-9F63-F8FE94AF229F}">
      <dgm:prSet/>
      <dgm:spPr/>
      <dgm:t>
        <a:bodyPr/>
        <a:lstStyle/>
        <a:p>
          <a:endParaRPr lang="fr-CH"/>
        </a:p>
      </dgm:t>
    </dgm:pt>
    <dgm:pt modelId="{4E6A480F-C28A-41C4-927E-C0C49633D781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Jean-Pierre</a:t>
          </a:r>
        </a:p>
      </dgm:t>
    </dgm:pt>
    <dgm:pt modelId="{733FCD7D-3432-4504-8B16-54F75D3B4C58}" type="parTrans" cxnId="{3E4F43F3-5543-4CA7-8854-4978ECBF6CBC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7D5974CE-36B4-43EE-A6CD-2AA776BAB275}" type="sibTrans" cxnId="{3E4F43F3-5543-4CA7-8854-4978ECBF6CBC}">
      <dgm:prSet/>
      <dgm:spPr/>
      <dgm:t>
        <a:bodyPr/>
        <a:lstStyle/>
        <a:p>
          <a:endParaRPr lang="fr-CH"/>
        </a:p>
      </dgm:t>
    </dgm:pt>
    <dgm:pt modelId="{7067197D-5691-4222-87AC-441FBC43D5F8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Marlise</a:t>
          </a:r>
        </a:p>
      </dgm:t>
    </dgm:pt>
    <dgm:pt modelId="{7532D246-E329-4975-AFFE-96BA7F295169}" type="parTrans" cxnId="{F50280BF-59C7-4673-AC68-94F195A7B527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66CBE2B6-0394-4849-B0C7-ECC9A298B6A0}" type="sibTrans" cxnId="{F50280BF-59C7-4673-AC68-94F195A7B527}">
      <dgm:prSet/>
      <dgm:spPr/>
      <dgm:t>
        <a:bodyPr/>
        <a:lstStyle/>
        <a:p>
          <a:endParaRPr lang="fr-CH"/>
        </a:p>
      </dgm:t>
    </dgm:pt>
    <dgm:pt modelId="{D12B2E89-37A0-455F-B838-27899A30B66A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Jean-Claude</a:t>
          </a:r>
        </a:p>
      </dgm:t>
    </dgm:pt>
    <dgm:pt modelId="{7E8FCC92-2ABA-4246-8E5C-4B83AA8760B9}" type="parTrans" cxnId="{8CB66E54-EFC1-422E-B162-42D21287BF7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32B7510E-D7FD-4FE8-B0A6-6B78FA277DF6}" type="sibTrans" cxnId="{8CB66E54-EFC1-422E-B162-42D21287BF7B}">
      <dgm:prSet/>
      <dgm:spPr/>
      <dgm:t>
        <a:bodyPr/>
        <a:lstStyle/>
        <a:p>
          <a:endParaRPr lang="fr-CH"/>
        </a:p>
      </dgm:t>
    </dgm:pt>
    <dgm:pt modelId="{0F3BDA5D-EAB6-4C1B-8708-C45D292A7A2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Yolande</a:t>
          </a:r>
        </a:p>
      </dgm:t>
    </dgm:pt>
    <dgm:pt modelId="{04EB580E-516D-41E4-A2E1-B71E0B20C0FF}" type="parTrans" cxnId="{AD0CD8DE-03C1-4BEA-BDCE-89EDAD3A42D3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76106B19-0CCD-4673-8B4E-3C2403BBC5F6}" type="sibTrans" cxnId="{AD0CD8DE-03C1-4BEA-BDCE-89EDAD3A42D3}">
      <dgm:prSet/>
      <dgm:spPr/>
      <dgm:t>
        <a:bodyPr/>
        <a:lstStyle/>
        <a:p>
          <a:endParaRPr lang="fr-CH"/>
        </a:p>
      </dgm:t>
    </dgm:pt>
    <dgm:pt modelId="{A859BB25-D3C7-4674-A80E-95892A9ABA49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Robert</a:t>
          </a:r>
        </a:p>
      </dgm:t>
    </dgm:pt>
    <dgm:pt modelId="{441EEC64-7971-4431-8027-6E3F5BD13F15}" type="parTrans" cxnId="{AD344F58-7A13-4469-873D-79E4D70F5B11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26203BD5-638C-4626-8FE8-61F3B16D8AC2}" type="sibTrans" cxnId="{AD344F58-7A13-4469-873D-79E4D70F5B11}">
      <dgm:prSet/>
      <dgm:spPr/>
      <dgm:t>
        <a:bodyPr/>
        <a:lstStyle/>
        <a:p>
          <a:endParaRPr lang="fr-CH"/>
        </a:p>
      </dgm:t>
    </dgm:pt>
    <dgm:pt modelId="{EBF6DD4D-78FB-405E-B27C-B1CAA853C268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Jean-Marie</a:t>
          </a:r>
        </a:p>
      </dgm:t>
    </dgm:pt>
    <dgm:pt modelId="{F7951EC0-67DA-4F79-AA73-1713FD479582}" type="parTrans" cxnId="{1388B1A7-612A-45BC-A134-D007C3554776}">
      <dgm:prSet/>
      <dgm:spPr/>
      <dgm:t>
        <a:bodyPr/>
        <a:lstStyle/>
        <a:p>
          <a:endParaRPr lang="fr-CH"/>
        </a:p>
      </dgm:t>
    </dgm:pt>
    <dgm:pt modelId="{303ED74E-9CD6-4F9C-B9B3-44387BC02026}" type="sibTrans" cxnId="{1388B1A7-612A-45BC-A134-D007C3554776}">
      <dgm:prSet/>
      <dgm:spPr/>
      <dgm:t>
        <a:bodyPr/>
        <a:lstStyle/>
        <a:p>
          <a:endParaRPr lang="fr-CH"/>
        </a:p>
      </dgm:t>
    </dgm:pt>
    <dgm:pt modelId="{301E270A-09FB-4980-BB8B-3F84BA166CAD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Pierre-Alain</a:t>
          </a:r>
        </a:p>
      </dgm:t>
    </dgm:pt>
    <dgm:pt modelId="{1DE3350C-BFE3-49DE-A600-81C28D512541}" type="parTrans" cxnId="{6C590AD3-C5E1-4A0E-B857-C4388BA22872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ABE39EC2-FB86-4EEF-BBF5-892FD9B0E068}" type="sibTrans" cxnId="{6C590AD3-C5E1-4A0E-B857-C4388BA22872}">
      <dgm:prSet/>
      <dgm:spPr/>
      <dgm:t>
        <a:bodyPr/>
        <a:lstStyle/>
        <a:p>
          <a:endParaRPr lang="fr-CH"/>
        </a:p>
      </dgm:t>
    </dgm:pt>
    <dgm:pt modelId="{066AC2FC-0A30-449D-B5AE-304D22C0B30D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Marie-José</a:t>
          </a:r>
        </a:p>
      </dgm:t>
    </dgm:pt>
    <dgm:pt modelId="{3014BDA6-9A99-498F-BAE7-94FB8A7E50F3}" type="parTrans" cxnId="{D2013EC2-AD41-445E-854D-3C2D80B6C72B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098776D6-0F8B-4BA7-B6A3-23235BCA4883}" type="sibTrans" cxnId="{D2013EC2-AD41-445E-854D-3C2D80B6C72B}">
      <dgm:prSet/>
      <dgm:spPr/>
      <dgm:t>
        <a:bodyPr/>
        <a:lstStyle/>
        <a:p>
          <a:endParaRPr lang="fr-CH"/>
        </a:p>
      </dgm:t>
    </dgm:pt>
    <dgm:pt modelId="{07FC2457-F406-4F3E-94D6-B3E461E20407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Danielle</a:t>
          </a:r>
        </a:p>
      </dgm:t>
    </dgm:pt>
    <dgm:pt modelId="{AAB05991-DE71-46E4-928F-7933475F8228}" type="parTrans" cxnId="{957770DC-395D-4D03-9BC5-5A4BEBFF0F03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FF11FC09-1B3E-484E-A7AB-DE0D74C97E59}" type="sibTrans" cxnId="{957770DC-395D-4D03-9BC5-5A4BEBFF0F03}">
      <dgm:prSet/>
      <dgm:spPr/>
      <dgm:t>
        <a:bodyPr/>
        <a:lstStyle/>
        <a:p>
          <a:endParaRPr lang="fr-CH"/>
        </a:p>
      </dgm:t>
    </dgm:pt>
    <dgm:pt modelId="{7A8DE06B-B37C-46A2-8D6A-142EF6E3C73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Mireille</a:t>
          </a:r>
        </a:p>
      </dgm:t>
    </dgm:pt>
    <dgm:pt modelId="{493722E3-9FC7-4744-920E-2EEB34882E2C}" type="parTrans" cxnId="{FFC278CE-4A67-40B5-9FD0-0C768B8B19F5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5B7A7FCE-3647-4618-884E-921DE440954C}" type="sibTrans" cxnId="{FFC278CE-4A67-40B5-9FD0-0C768B8B19F5}">
      <dgm:prSet/>
      <dgm:spPr/>
      <dgm:t>
        <a:bodyPr/>
        <a:lstStyle/>
        <a:p>
          <a:endParaRPr lang="fr-CH"/>
        </a:p>
      </dgm:t>
    </dgm:pt>
    <dgm:pt modelId="{73B22021-DBA4-4A96-9524-1E43D9B5EC71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Myriam</a:t>
          </a:r>
        </a:p>
      </dgm:t>
    </dgm:pt>
    <dgm:pt modelId="{9888CC43-FCFD-49A5-88B6-EF8357129BA4}" type="parTrans" cxnId="{CF787634-1010-4B00-BD2F-CD0C8E253190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E4E96F39-CE1E-4886-BB77-26C0403194B6}" type="sibTrans" cxnId="{CF787634-1010-4B00-BD2F-CD0C8E253190}">
      <dgm:prSet/>
      <dgm:spPr/>
      <dgm:t>
        <a:bodyPr/>
        <a:lstStyle/>
        <a:p>
          <a:endParaRPr lang="fr-CH"/>
        </a:p>
      </dgm:t>
    </dgm:pt>
    <dgm:pt modelId="{52DDF4CF-04B8-4634-AB3A-04F34EFEF20A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Dominique</a:t>
          </a:r>
        </a:p>
      </dgm:t>
    </dgm:pt>
    <dgm:pt modelId="{6424A89C-9E7A-47F8-89DD-43F14F8221E7}" type="parTrans" cxnId="{C0C3FBCA-E0CD-4247-B6F9-B136308EE948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AAA21427-9CAC-457D-9AB9-D4C896DECAD3}" type="sibTrans" cxnId="{C0C3FBCA-E0CD-4247-B6F9-B136308EE948}">
      <dgm:prSet/>
      <dgm:spPr/>
      <dgm:t>
        <a:bodyPr/>
        <a:lstStyle/>
        <a:p>
          <a:endParaRPr lang="fr-CH"/>
        </a:p>
      </dgm:t>
    </dgm:pt>
    <dgm:pt modelId="{D557BEDD-8E42-48FA-B74F-CEAC5C92F8D1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Didier</a:t>
          </a:r>
        </a:p>
      </dgm:t>
    </dgm:pt>
    <dgm:pt modelId="{49C08B68-D3D0-47EA-AFC9-2F7A3EFC6B0B}" type="parTrans" cxnId="{1A5F799E-BD14-45BC-B2BC-1374F9EBB53A}">
      <dgm:prSet/>
      <dgm:spPr/>
      <dgm:t>
        <a:bodyPr/>
        <a:lstStyle/>
        <a:p>
          <a:endParaRPr lang="fr-CH"/>
        </a:p>
      </dgm:t>
    </dgm:pt>
    <dgm:pt modelId="{8B421681-25EA-4373-8C56-C630653C1972}" type="sibTrans" cxnId="{1A5F799E-BD14-45BC-B2BC-1374F9EBB53A}">
      <dgm:prSet/>
      <dgm:spPr/>
      <dgm:t>
        <a:bodyPr/>
        <a:lstStyle/>
        <a:p>
          <a:endParaRPr lang="fr-CH"/>
        </a:p>
      </dgm:t>
    </dgm:pt>
    <dgm:pt modelId="{BD1E9574-30C3-41EF-B676-0FC3E5829FA9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Cécile</a:t>
          </a:r>
        </a:p>
      </dgm:t>
    </dgm:pt>
    <dgm:pt modelId="{BCD50954-CA3C-4E65-A61C-8695755985EA}" type="parTrans" cxnId="{752EB0A5-213E-4740-BBA0-DE5EA3A01660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D925FA3C-2704-43F1-B621-3527CF1BAACB}" type="sibTrans" cxnId="{752EB0A5-213E-4740-BBA0-DE5EA3A01660}">
      <dgm:prSet/>
      <dgm:spPr/>
      <dgm:t>
        <a:bodyPr/>
        <a:lstStyle/>
        <a:p>
          <a:endParaRPr lang="fr-CH"/>
        </a:p>
      </dgm:t>
    </dgm:pt>
    <dgm:pt modelId="{E7B98C13-D712-4A81-8AA3-77CE85BD895A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Michel</a:t>
          </a:r>
        </a:p>
      </dgm:t>
    </dgm:pt>
    <dgm:pt modelId="{CD320F71-1601-41F4-B98D-115AAAE03147}" type="parTrans" cxnId="{53231AA9-352E-45CF-A4EA-22DBE6CB9C4C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6E12C659-EBE2-4CF0-BB80-9852BBECED6D}" type="sibTrans" cxnId="{53231AA9-352E-45CF-A4EA-22DBE6CB9C4C}">
      <dgm:prSet/>
      <dgm:spPr/>
      <dgm:t>
        <a:bodyPr/>
        <a:lstStyle/>
        <a:p>
          <a:endParaRPr lang="fr-CH"/>
        </a:p>
      </dgm:t>
    </dgm:pt>
    <dgm:pt modelId="{68D56B31-A082-4F57-9301-7048E69C5D83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Gérard</a:t>
          </a:r>
        </a:p>
      </dgm:t>
    </dgm:pt>
    <dgm:pt modelId="{FD3B47A1-0664-4FFE-B548-545BBA5A966E}" type="parTrans" cxnId="{08EB3660-A2B5-4D0E-8226-D9D08B509FEF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59107121-C8EA-4CF5-AE9A-C711B07C5A80}" type="sibTrans" cxnId="{08EB3660-A2B5-4D0E-8226-D9D08B509FEF}">
      <dgm:prSet/>
      <dgm:spPr/>
      <dgm:t>
        <a:bodyPr/>
        <a:lstStyle/>
        <a:p>
          <a:endParaRPr lang="fr-CH"/>
        </a:p>
      </dgm:t>
    </dgm:pt>
    <dgm:pt modelId="{8CCE90B3-F597-4EAE-B990-FBC7E19043E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CH" dirty="0"/>
            <a:t>Léon</a:t>
          </a:r>
        </a:p>
        <a:p>
          <a:r>
            <a:rPr lang="fr-CH" dirty="0"/>
            <a:t>Boubi</a:t>
          </a:r>
        </a:p>
      </dgm:t>
    </dgm:pt>
    <dgm:pt modelId="{03DC83C4-6213-4FF1-A3C8-F90DFE036BB7}" type="parTrans" cxnId="{731D9916-B7C0-4B7C-A9F2-6D017D381865}">
      <dgm:prSet/>
      <dgm:spPr/>
      <dgm:t>
        <a:bodyPr/>
        <a:lstStyle/>
        <a:p>
          <a:endParaRPr lang="fr-CH"/>
        </a:p>
      </dgm:t>
    </dgm:pt>
    <dgm:pt modelId="{E87FB337-FF17-42C8-8DF0-9232FC84FF22}" type="sibTrans" cxnId="{731D9916-B7C0-4B7C-A9F2-6D017D381865}">
      <dgm:prSet/>
      <dgm:spPr/>
      <dgm:t>
        <a:bodyPr/>
        <a:lstStyle/>
        <a:p>
          <a:endParaRPr lang="fr-CH"/>
        </a:p>
      </dgm:t>
    </dgm:pt>
    <dgm:pt modelId="{9FEEB8D2-08E5-433E-953C-C1250DDC9E25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Christiane</a:t>
          </a:r>
        </a:p>
      </dgm:t>
    </dgm:pt>
    <dgm:pt modelId="{DB87B90D-8C2E-4B9A-86C8-A67637AEAF62}" type="parTrans" cxnId="{47A0BA3E-AA90-44FB-9611-50AA104B4BAF}">
      <dgm:prSet/>
      <dgm:spPr/>
      <dgm:t>
        <a:bodyPr/>
        <a:lstStyle/>
        <a:p>
          <a:endParaRPr lang="fr-CH"/>
        </a:p>
      </dgm:t>
    </dgm:pt>
    <dgm:pt modelId="{EBFF2890-A461-41F5-B97E-C59DE89BBEA3}" type="sibTrans" cxnId="{47A0BA3E-AA90-44FB-9611-50AA104B4BAF}">
      <dgm:prSet/>
      <dgm:spPr/>
      <dgm:t>
        <a:bodyPr/>
        <a:lstStyle/>
        <a:p>
          <a:endParaRPr lang="fr-CH"/>
        </a:p>
      </dgm:t>
    </dgm:pt>
    <dgm:pt modelId="{0AD2D1A8-6596-423B-9C27-DFE0CAEEA83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CH" dirty="0"/>
            <a:t>Patrick</a:t>
          </a:r>
        </a:p>
      </dgm:t>
    </dgm:pt>
    <dgm:pt modelId="{5F51B791-5A99-4A7C-B123-8800911BB66A}" type="parTrans" cxnId="{56D3DB1F-221F-4A72-99AD-2867932CC786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fr-CH"/>
        </a:p>
      </dgm:t>
    </dgm:pt>
    <dgm:pt modelId="{CA44B099-10C6-45C4-9EFE-87DCBFDA7ADC}" type="sibTrans" cxnId="{56D3DB1F-221F-4A72-99AD-2867932CC786}">
      <dgm:prSet/>
      <dgm:spPr/>
      <dgm:t>
        <a:bodyPr/>
        <a:lstStyle/>
        <a:p>
          <a:endParaRPr lang="fr-CH"/>
        </a:p>
      </dgm:t>
    </dgm:pt>
    <dgm:pt modelId="{0E54061A-F0F0-4EFC-BAB4-961E4FAE9BAF}" type="pres">
      <dgm:prSet presAssocID="{3F7C9B06-E6CB-4DC0-A654-0E9EDE1D934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B3AF99-7154-4C6F-83C2-428CE792F43F}" type="pres">
      <dgm:prSet presAssocID="{AF8C7399-CF7A-4D7C-BE6C-B1F121670D59}" presName="root1" presStyleCnt="0"/>
      <dgm:spPr/>
    </dgm:pt>
    <dgm:pt modelId="{E07B1431-D025-4A5B-84E4-AF2F94185EA1}" type="pres">
      <dgm:prSet presAssocID="{AF8C7399-CF7A-4D7C-BE6C-B1F121670D59}" presName="LevelOneTextNode" presStyleLbl="node0" presStyleIdx="0" presStyleCnt="1" custScaleX="195358" custScaleY="408051" custLinFactNeighborX="-71409" custLinFactNeighborY="-20403">
        <dgm:presLayoutVars>
          <dgm:chPref val="3"/>
        </dgm:presLayoutVars>
      </dgm:prSet>
      <dgm:spPr/>
    </dgm:pt>
    <dgm:pt modelId="{2CFF7BE0-4C88-4F9B-9BF0-58D969932327}" type="pres">
      <dgm:prSet presAssocID="{AF8C7399-CF7A-4D7C-BE6C-B1F121670D59}" presName="level2hierChild" presStyleCnt="0"/>
      <dgm:spPr/>
    </dgm:pt>
    <dgm:pt modelId="{4E4C070F-A986-460A-8871-D65D71DF645C}" type="pres">
      <dgm:prSet presAssocID="{C9C1924B-573A-463B-82B9-F4E87372D938}" presName="conn2-1" presStyleLbl="parChTrans1D2" presStyleIdx="0" presStyleCnt="17"/>
      <dgm:spPr/>
    </dgm:pt>
    <dgm:pt modelId="{D7B2DE23-B683-4BCF-B536-2C79F681A92F}" type="pres">
      <dgm:prSet presAssocID="{C9C1924B-573A-463B-82B9-F4E87372D938}" presName="connTx" presStyleLbl="parChTrans1D2" presStyleIdx="0" presStyleCnt="17"/>
      <dgm:spPr/>
    </dgm:pt>
    <dgm:pt modelId="{D857418C-7168-4ED8-9C1D-1951F54842E8}" type="pres">
      <dgm:prSet presAssocID="{DD9D9079-05F0-4176-A545-A2B0DA434D2E}" presName="root2" presStyleCnt="0"/>
      <dgm:spPr/>
    </dgm:pt>
    <dgm:pt modelId="{9AED9EF1-1FEE-41A2-8D81-66010FDF9DFA}" type="pres">
      <dgm:prSet presAssocID="{DD9D9079-05F0-4176-A545-A2B0DA434D2E}" presName="LevelTwoTextNode" presStyleLbl="node2" presStyleIdx="0" presStyleCnt="17">
        <dgm:presLayoutVars>
          <dgm:chPref val="3"/>
        </dgm:presLayoutVars>
      </dgm:prSet>
      <dgm:spPr/>
    </dgm:pt>
    <dgm:pt modelId="{BC427A1F-12E0-4102-881F-71FF5E664807}" type="pres">
      <dgm:prSet presAssocID="{DD9D9079-05F0-4176-A545-A2B0DA434D2E}" presName="level3hierChild" presStyleCnt="0"/>
      <dgm:spPr/>
    </dgm:pt>
    <dgm:pt modelId="{D1A91EBE-71C2-4CDA-8B5B-ED909A7EE116}" type="pres">
      <dgm:prSet presAssocID="{F7B35A47-12AC-4344-A0F1-DC1BF5A0A89E}" presName="conn2-1" presStyleLbl="parChTrans1D2" presStyleIdx="1" presStyleCnt="17"/>
      <dgm:spPr/>
    </dgm:pt>
    <dgm:pt modelId="{5418A69B-8B42-4838-8DFC-8884C4B4420D}" type="pres">
      <dgm:prSet presAssocID="{F7B35A47-12AC-4344-A0F1-DC1BF5A0A89E}" presName="connTx" presStyleLbl="parChTrans1D2" presStyleIdx="1" presStyleCnt="17"/>
      <dgm:spPr/>
    </dgm:pt>
    <dgm:pt modelId="{DAC09752-24C5-4415-A6DC-1593182FDFFC}" type="pres">
      <dgm:prSet presAssocID="{B204E02C-58A8-4F0A-AC45-010D98A4F88F}" presName="root2" presStyleCnt="0"/>
      <dgm:spPr/>
    </dgm:pt>
    <dgm:pt modelId="{4D70FAD4-AB2A-4890-9234-9CD01F9CA14B}" type="pres">
      <dgm:prSet presAssocID="{B204E02C-58A8-4F0A-AC45-010D98A4F88F}" presName="LevelTwoTextNode" presStyleLbl="node2" presStyleIdx="1" presStyleCnt="17">
        <dgm:presLayoutVars>
          <dgm:chPref val="3"/>
        </dgm:presLayoutVars>
      </dgm:prSet>
      <dgm:spPr/>
    </dgm:pt>
    <dgm:pt modelId="{F1C0C36D-3D8E-493E-A235-4D85DD10ED34}" type="pres">
      <dgm:prSet presAssocID="{B204E02C-58A8-4F0A-AC45-010D98A4F88F}" presName="level3hierChild" presStyleCnt="0"/>
      <dgm:spPr/>
    </dgm:pt>
    <dgm:pt modelId="{7448592D-5615-4EB6-9057-F148A8BA83F6}" type="pres">
      <dgm:prSet presAssocID="{374CD717-F297-4FFC-99AD-F9AAFE7968CD}" presName="conn2-1" presStyleLbl="parChTrans1D2" presStyleIdx="2" presStyleCnt="17"/>
      <dgm:spPr/>
    </dgm:pt>
    <dgm:pt modelId="{AF7E6048-08D6-4667-A4FD-810475283D8F}" type="pres">
      <dgm:prSet presAssocID="{374CD717-F297-4FFC-99AD-F9AAFE7968CD}" presName="connTx" presStyleLbl="parChTrans1D2" presStyleIdx="2" presStyleCnt="17"/>
      <dgm:spPr/>
    </dgm:pt>
    <dgm:pt modelId="{6B0DA73A-4DF8-40A8-B4AE-5C73CE257230}" type="pres">
      <dgm:prSet presAssocID="{3F5BD11D-C022-45F9-8756-34AF4AD6214F}" presName="root2" presStyleCnt="0"/>
      <dgm:spPr/>
    </dgm:pt>
    <dgm:pt modelId="{A18395A0-2A84-41E4-9129-517CF4017349}" type="pres">
      <dgm:prSet presAssocID="{3F5BD11D-C022-45F9-8756-34AF4AD6214F}" presName="LevelTwoTextNode" presStyleLbl="node2" presStyleIdx="2" presStyleCnt="17">
        <dgm:presLayoutVars>
          <dgm:chPref val="3"/>
        </dgm:presLayoutVars>
      </dgm:prSet>
      <dgm:spPr/>
    </dgm:pt>
    <dgm:pt modelId="{7924C29B-A328-4D57-8C20-B6A2351621CB}" type="pres">
      <dgm:prSet presAssocID="{3F5BD11D-C022-45F9-8756-34AF4AD6214F}" presName="level3hierChild" presStyleCnt="0"/>
      <dgm:spPr/>
    </dgm:pt>
    <dgm:pt modelId="{E06B731D-2872-41DC-AB18-4D39FB1E5DD0}" type="pres">
      <dgm:prSet presAssocID="{36F9787B-165F-4113-86C7-2EA6EFA50F59}" presName="conn2-1" presStyleLbl="parChTrans1D3" presStyleIdx="0" presStyleCnt="13"/>
      <dgm:spPr/>
    </dgm:pt>
    <dgm:pt modelId="{8B5834DE-1F12-426E-9789-9CCDD02AB7D2}" type="pres">
      <dgm:prSet presAssocID="{36F9787B-165F-4113-86C7-2EA6EFA50F59}" presName="connTx" presStyleLbl="parChTrans1D3" presStyleIdx="0" presStyleCnt="13"/>
      <dgm:spPr/>
    </dgm:pt>
    <dgm:pt modelId="{22E60CD5-4DF2-4D4C-AFB8-B33021E59786}" type="pres">
      <dgm:prSet presAssocID="{98BCE2E8-9F4B-44C1-A231-F24E06E9488F}" presName="root2" presStyleCnt="0"/>
      <dgm:spPr/>
    </dgm:pt>
    <dgm:pt modelId="{3CDF6CCA-D931-407C-A5B6-2246631976D0}" type="pres">
      <dgm:prSet presAssocID="{98BCE2E8-9F4B-44C1-A231-F24E06E9488F}" presName="LevelTwoTextNode" presStyleLbl="node3" presStyleIdx="0" presStyleCnt="13">
        <dgm:presLayoutVars>
          <dgm:chPref val="3"/>
        </dgm:presLayoutVars>
      </dgm:prSet>
      <dgm:spPr/>
    </dgm:pt>
    <dgm:pt modelId="{1AB4DA41-E64C-4077-95A9-171172CE1A10}" type="pres">
      <dgm:prSet presAssocID="{98BCE2E8-9F4B-44C1-A231-F24E06E9488F}" presName="level3hierChild" presStyleCnt="0"/>
      <dgm:spPr/>
    </dgm:pt>
    <dgm:pt modelId="{0439C722-B23E-4353-9652-45F2DC624256}" type="pres">
      <dgm:prSet presAssocID="{758C0EB2-EA1F-4010-BF05-B9E4E673992D}" presName="conn2-1" presStyleLbl="parChTrans1D4" presStyleIdx="0" presStyleCnt="29"/>
      <dgm:spPr/>
    </dgm:pt>
    <dgm:pt modelId="{3AA756F7-4BB7-4D95-A2F4-7647B267D508}" type="pres">
      <dgm:prSet presAssocID="{758C0EB2-EA1F-4010-BF05-B9E4E673992D}" presName="connTx" presStyleLbl="parChTrans1D4" presStyleIdx="0" presStyleCnt="29"/>
      <dgm:spPr/>
    </dgm:pt>
    <dgm:pt modelId="{EEF9DB6F-344F-4A6B-97CF-A37B88502A93}" type="pres">
      <dgm:prSet presAssocID="{9AF94700-242B-4A04-BBF3-A4BE88A0329A}" presName="root2" presStyleCnt="0"/>
      <dgm:spPr/>
    </dgm:pt>
    <dgm:pt modelId="{0AF9E47C-96E1-403B-91F8-3F78DAC673E2}" type="pres">
      <dgm:prSet presAssocID="{9AF94700-242B-4A04-BBF3-A4BE88A0329A}" presName="LevelTwoTextNode" presStyleLbl="node4" presStyleIdx="0" presStyleCnt="29">
        <dgm:presLayoutVars>
          <dgm:chPref val="3"/>
        </dgm:presLayoutVars>
      </dgm:prSet>
      <dgm:spPr/>
    </dgm:pt>
    <dgm:pt modelId="{9681F68C-0FDC-47B6-8803-CC4B2626CDC1}" type="pres">
      <dgm:prSet presAssocID="{9AF94700-242B-4A04-BBF3-A4BE88A0329A}" presName="level3hierChild" presStyleCnt="0"/>
      <dgm:spPr/>
    </dgm:pt>
    <dgm:pt modelId="{7903A9D9-6487-4560-8E93-0378B86F0F70}" type="pres">
      <dgm:prSet presAssocID="{81CB6685-2ADB-4314-A876-FEBD3AAC521C}" presName="conn2-1" presStyleLbl="parChTrans1D4" presStyleIdx="1" presStyleCnt="29"/>
      <dgm:spPr/>
    </dgm:pt>
    <dgm:pt modelId="{D2D6125C-251F-4F7B-B9C4-F334DF3E1074}" type="pres">
      <dgm:prSet presAssocID="{81CB6685-2ADB-4314-A876-FEBD3AAC521C}" presName="connTx" presStyleLbl="parChTrans1D4" presStyleIdx="1" presStyleCnt="29"/>
      <dgm:spPr/>
    </dgm:pt>
    <dgm:pt modelId="{B1C80DBD-28EC-424F-95F4-C41E856CC7EB}" type="pres">
      <dgm:prSet presAssocID="{C82EA918-75CF-4704-AC94-E793CC24C23F}" presName="root2" presStyleCnt="0"/>
      <dgm:spPr/>
    </dgm:pt>
    <dgm:pt modelId="{70E12DFD-16D2-4D64-9B91-50B18519EF0F}" type="pres">
      <dgm:prSet presAssocID="{C82EA918-75CF-4704-AC94-E793CC24C23F}" presName="LevelTwoTextNode" presStyleLbl="node4" presStyleIdx="1" presStyleCnt="29">
        <dgm:presLayoutVars>
          <dgm:chPref val="3"/>
        </dgm:presLayoutVars>
      </dgm:prSet>
      <dgm:spPr/>
    </dgm:pt>
    <dgm:pt modelId="{DF92183C-5C05-49B9-A230-6176F51178F3}" type="pres">
      <dgm:prSet presAssocID="{C82EA918-75CF-4704-AC94-E793CC24C23F}" presName="level3hierChild" presStyleCnt="0"/>
      <dgm:spPr/>
    </dgm:pt>
    <dgm:pt modelId="{57C9C708-9447-4971-A80A-E0A27A506B11}" type="pres">
      <dgm:prSet presAssocID="{DFD960C6-6435-45E4-9B7D-BD9A24432200}" presName="conn2-1" presStyleLbl="parChTrans1D2" presStyleIdx="3" presStyleCnt="17"/>
      <dgm:spPr/>
    </dgm:pt>
    <dgm:pt modelId="{A57FFC4D-08BE-4A91-8F95-BD98FAA9D606}" type="pres">
      <dgm:prSet presAssocID="{DFD960C6-6435-45E4-9B7D-BD9A24432200}" presName="connTx" presStyleLbl="parChTrans1D2" presStyleIdx="3" presStyleCnt="17"/>
      <dgm:spPr/>
    </dgm:pt>
    <dgm:pt modelId="{30C89D31-5E3A-4FD3-BD0A-3B917CC27649}" type="pres">
      <dgm:prSet presAssocID="{59C0E8DC-FA35-448B-B918-0A3CBF233332}" presName="root2" presStyleCnt="0"/>
      <dgm:spPr/>
    </dgm:pt>
    <dgm:pt modelId="{8EB2084F-A35D-473C-87FF-12196F562C61}" type="pres">
      <dgm:prSet presAssocID="{59C0E8DC-FA35-448B-B918-0A3CBF233332}" presName="LevelTwoTextNode" presStyleLbl="node2" presStyleIdx="3" presStyleCnt="17">
        <dgm:presLayoutVars>
          <dgm:chPref val="3"/>
        </dgm:presLayoutVars>
      </dgm:prSet>
      <dgm:spPr/>
    </dgm:pt>
    <dgm:pt modelId="{E6C6FB9C-A221-4512-BEA4-D4C898C04AD2}" type="pres">
      <dgm:prSet presAssocID="{59C0E8DC-FA35-448B-B918-0A3CBF233332}" presName="level3hierChild" presStyleCnt="0"/>
      <dgm:spPr/>
    </dgm:pt>
    <dgm:pt modelId="{A1A87B20-72FA-42B4-A670-50CF87656AD1}" type="pres">
      <dgm:prSet presAssocID="{F19C9835-309B-426F-966D-6815820E659E}" presName="conn2-1" presStyleLbl="parChTrans1D3" presStyleIdx="1" presStyleCnt="13"/>
      <dgm:spPr/>
    </dgm:pt>
    <dgm:pt modelId="{527C114F-72D7-42EA-BD95-9362F375C285}" type="pres">
      <dgm:prSet presAssocID="{F19C9835-309B-426F-966D-6815820E659E}" presName="connTx" presStyleLbl="parChTrans1D3" presStyleIdx="1" presStyleCnt="13"/>
      <dgm:spPr/>
    </dgm:pt>
    <dgm:pt modelId="{50638C2B-9AFC-4864-B802-1821D7DE4DC1}" type="pres">
      <dgm:prSet presAssocID="{FBE3FFA5-75FB-48CB-943E-811B18187570}" presName="root2" presStyleCnt="0"/>
      <dgm:spPr/>
    </dgm:pt>
    <dgm:pt modelId="{A28EF4DE-44E7-4D45-B2E9-4E5BC04AC688}" type="pres">
      <dgm:prSet presAssocID="{FBE3FFA5-75FB-48CB-943E-811B18187570}" presName="LevelTwoTextNode" presStyleLbl="node3" presStyleIdx="1" presStyleCnt="13">
        <dgm:presLayoutVars>
          <dgm:chPref val="3"/>
        </dgm:presLayoutVars>
      </dgm:prSet>
      <dgm:spPr/>
    </dgm:pt>
    <dgm:pt modelId="{7761C739-D0EB-41F4-9BE1-2B8ED3F54204}" type="pres">
      <dgm:prSet presAssocID="{FBE3FFA5-75FB-48CB-943E-811B18187570}" presName="level3hierChild" presStyleCnt="0"/>
      <dgm:spPr/>
    </dgm:pt>
    <dgm:pt modelId="{C4329A5D-0849-48ED-BFD9-5F4E66B68170}" type="pres">
      <dgm:prSet presAssocID="{9F612E7E-03AE-4A38-B763-BDF0E268816F}" presName="conn2-1" presStyleLbl="parChTrans1D4" presStyleIdx="2" presStyleCnt="29"/>
      <dgm:spPr/>
    </dgm:pt>
    <dgm:pt modelId="{736891EB-116E-4CFD-A9A4-479B6E24797A}" type="pres">
      <dgm:prSet presAssocID="{9F612E7E-03AE-4A38-B763-BDF0E268816F}" presName="connTx" presStyleLbl="parChTrans1D4" presStyleIdx="2" presStyleCnt="29"/>
      <dgm:spPr/>
    </dgm:pt>
    <dgm:pt modelId="{CA92A22F-9D84-4EB4-89EF-558FCAB254F5}" type="pres">
      <dgm:prSet presAssocID="{2CC55C12-8181-4474-8F3B-A4EC83CED2B4}" presName="root2" presStyleCnt="0"/>
      <dgm:spPr/>
    </dgm:pt>
    <dgm:pt modelId="{9268F48C-C1FC-4452-8987-43CFEB0AEFAA}" type="pres">
      <dgm:prSet presAssocID="{2CC55C12-8181-4474-8F3B-A4EC83CED2B4}" presName="LevelTwoTextNode" presStyleLbl="node4" presStyleIdx="2" presStyleCnt="29">
        <dgm:presLayoutVars>
          <dgm:chPref val="3"/>
        </dgm:presLayoutVars>
      </dgm:prSet>
      <dgm:spPr/>
    </dgm:pt>
    <dgm:pt modelId="{9C06C38B-0F11-4B8C-89EF-7CE1604745F2}" type="pres">
      <dgm:prSet presAssocID="{2CC55C12-8181-4474-8F3B-A4EC83CED2B4}" presName="level3hierChild" presStyleCnt="0"/>
      <dgm:spPr/>
    </dgm:pt>
    <dgm:pt modelId="{6A2595EF-35B3-4071-A1C2-274748425178}" type="pres">
      <dgm:prSet presAssocID="{45FF5172-12B4-439E-AB87-A84EB39A6C9F}" presName="conn2-1" presStyleLbl="parChTrans1D4" presStyleIdx="3" presStyleCnt="29"/>
      <dgm:spPr/>
    </dgm:pt>
    <dgm:pt modelId="{F7873E23-DEF8-48F2-8872-F8AB5DEC1C5B}" type="pres">
      <dgm:prSet presAssocID="{45FF5172-12B4-439E-AB87-A84EB39A6C9F}" presName="connTx" presStyleLbl="parChTrans1D4" presStyleIdx="3" presStyleCnt="29"/>
      <dgm:spPr/>
    </dgm:pt>
    <dgm:pt modelId="{FB70BAEA-4F66-4BAB-BE8B-3A67293A2D69}" type="pres">
      <dgm:prSet presAssocID="{508A9837-29C8-4732-917E-049EEA5A9C60}" presName="root2" presStyleCnt="0"/>
      <dgm:spPr/>
    </dgm:pt>
    <dgm:pt modelId="{851A9FE3-AAF1-4E4D-B832-8A5CA0F3102B}" type="pres">
      <dgm:prSet presAssocID="{508A9837-29C8-4732-917E-049EEA5A9C60}" presName="LevelTwoTextNode" presStyleLbl="node4" presStyleIdx="3" presStyleCnt="29">
        <dgm:presLayoutVars>
          <dgm:chPref val="3"/>
        </dgm:presLayoutVars>
      </dgm:prSet>
      <dgm:spPr/>
    </dgm:pt>
    <dgm:pt modelId="{104BABDD-B455-4C21-AAF8-2853AB28F77A}" type="pres">
      <dgm:prSet presAssocID="{508A9837-29C8-4732-917E-049EEA5A9C60}" presName="level3hierChild" presStyleCnt="0"/>
      <dgm:spPr/>
    </dgm:pt>
    <dgm:pt modelId="{BF978449-5243-4048-8C10-C9223B711D4E}" type="pres">
      <dgm:prSet presAssocID="{87F0EA42-3D24-401A-9B6A-5E612141B189}" presName="conn2-1" presStyleLbl="parChTrans1D4" presStyleIdx="4" presStyleCnt="29"/>
      <dgm:spPr/>
    </dgm:pt>
    <dgm:pt modelId="{F6BE7BC1-0724-407E-B9CD-023DE3232F40}" type="pres">
      <dgm:prSet presAssocID="{87F0EA42-3D24-401A-9B6A-5E612141B189}" presName="connTx" presStyleLbl="parChTrans1D4" presStyleIdx="4" presStyleCnt="29"/>
      <dgm:spPr/>
    </dgm:pt>
    <dgm:pt modelId="{05026903-17F2-4F9C-9CDE-7FD4B1777D91}" type="pres">
      <dgm:prSet presAssocID="{9121B292-4A91-48AC-AB70-2C4B8A14E7E7}" presName="root2" presStyleCnt="0"/>
      <dgm:spPr/>
    </dgm:pt>
    <dgm:pt modelId="{9A57032C-8368-4BC0-AA7E-AE7E35996715}" type="pres">
      <dgm:prSet presAssocID="{9121B292-4A91-48AC-AB70-2C4B8A14E7E7}" presName="LevelTwoTextNode" presStyleLbl="node4" presStyleIdx="4" presStyleCnt="29">
        <dgm:presLayoutVars>
          <dgm:chPref val="3"/>
        </dgm:presLayoutVars>
      </dgm:prSet>
      <dgm:spPr/>
    </dgm:pt>
    <dgm:pt modelId="{AB0082F9-9D05-46E7-9F22-80AC3DAB8739}" type="pres">
      <dgm:prSet presAssocID="{9121B292-4A91-48AC-AB70-2C4B8A14E7E7}" presName="level3hierChild" presStyleCnt="0"/>
      <dgm:spPr/>
    </dgm:pt>
    <dgm:pt modelId="{F8441085-DDCD-47E6-88B1-19DEFB577701}" type="pres">
      <dgm:prSet presAssocID="{690CF9E2-51EA-4FB6-AD4A-DFF24F53BF24}" presName="conn2-1" presStyleLbl="parChTrans1D2" presStyleIdx="4" presStyleCnt="17"/>
      <dgm:spPr/>
    </dgm:pt>
    <dgm:pt modelId="{2C9F2E3F-D088-449D-876C-D7688DF43EA0}" type="pres">
      <dgm:prSet presAssocID="{690CF9E2-51EA-4FB6-AD4A-DFF24F53BF24}" presName="connTx" presStyleLbl="parChTrans1D2" presStyleIdx="4" presStyleCnt="17"/>
      <dgm:spPr/>
    </dgm:pt>
    <dgm:pt modelId="{52D195CD-8E1C-4868-898E-AE1343AF25C9}" type="pres">
      <dgm:prSet presAssocID="{917AC7B9-AFAC-4F7A-8B85-CFE6E889DFA0}" presName="root2" presStyleCnt="0"/>
      <dgm:spPr/>
    </dgm:pt>
    <dgm:pt modelId="{B9FFEB26-7326-4D91-BD50-EEDD604AAEFE}" type="pres">
      <dgm:prSet presAssocID="{917AC7B9-AFAC-4F7A-8B85-CFE6E889DFA0}" presName="LevelTwoTextNode" presStyleLbl="node2" presStyleIdx="4" presStyleCnt="17">
        <dgm:presLayoutVars>
          <dgm:chPref val="3"/>
        </dgm:presLayoutVars>
      </dgm:prSet>
      <dgm:spPr/>
    </dgm:pt>
    <dgm:pt modelId="{114A90AE-7338-4C62-9774-7F82DE5D80EF}" type="pres">
      <dgm:prSet presAssocID="{917AC7B9-AFAC-4F7A-8B85-CFE6E889DFA0}" presName="level3hierChild" presStyleCnt="0"/>
      <dgm:spPr/>
    </dgm:pt>
    <dgm:pt modelId="{34CA9D2E-78FD-49C3-B2A9-857725D08195}" type="pres">
      <dgm:prSet presAssocID="{F8480B6D-08E4-46CB-B0F9-C8C5198F09D9}" presName="conn2-1" presStyleLbl="parChTrans1D3" presStyleIdx="2" presStyleCnt="13"/>
      <dgm:spPr/>
    </dgm:pt>
    <dgm:pt modelId="{09D72805-666F-49DB-AE8C-7BE54BBA2CE3}" type="pres">
      <dgm:prSet presAssocID="{F8480B6D-08E4-46CB-B0F9-C8C5198F09D9}" presName="connTx" presStyleLbl="parChTrans1D3" presStyleIdx="2" presStyleCnt="13"/>
      <dgm:spPr/>
    </dgm:pt>
    <dgm:pt modelId="{AF7B8782-71B6-4476-B2C8-552EF5381D57}" type="pres">
      <dgm:prSet presAssocID="{C2AD937F-645B-44AE-8C10-BCDA5393068B}" presName="root2" presStyleCnt="0"/>
      <dgm:spPr/>
    </dgm:pt>
    <dgm:pt modelId="{01F6209B-B339-4C2E-8E15-8269FD51F910}" type="pres">
      <dgm:prSet presAssocID="{C2AD937F-645B-44AE-8C10-BCDA5393068B}" presName="LevelTwoTextNode" presStyleLbl="node3" presStyleIdx="2" presStyleCnt="13">
        <dgm:presLayoutVars>
          <dgm:chPref val="3"/>
        </dgm:presLayoutVars>
      </dgm:prSet>
      <dgm:spPr/>
    </dgm:pt>
    <dgm:pt modelId="{DD32A666-B708-4CFD-94E7-64C730E54EE7}" type="pres">
      <dgm:prSet presAssocID="{C2AD937F-645B-44AE-8C10-BCDA5393068B}" presName="level3hierChild" presStyleCnt="0"/>
      <dgm:spPr/>
    </dgm:pt>
    <dgm:pt modelId="{BAFD4FCE-3AEB-4D26-BEFC-7AE8A9B26CD1}" type="pres">
      <dgm:prSet presAssocID="{70AA8D12-C0ED-4DA0-8DCD-D21462B0F63A}" presName="conn2-1" presStyleLbl="parChTrans1D4" presStyleIdx="5" presStyleCnt="29"/>
      <dgm:spPr/>
    </dgm:pt>
    <dgm:pt modelId="{41F00DB1-50F5-47AA-A6E1-BE231A0A0A72}" type="pres">
      <dgm:prSet presAssocID="{70AA8D12-C0ED-4DA0-8DCD-D21462B0F63A}" presName="connTx" presStyleLbl="parChTrans1D4" presStyleIdx="5" presStyleCnt="29"/>
      <dgm:spPr/>
    </dgm:pt>
    <dgm:pt modelId="{3884BDDA-CC85-49C8-93BD-306DF7583D9B}" type="pres">
      <dgm:prSet presAssocID="{FEE62FAC-80B4-4CE7-9811-6CEB0DC9D30D}" presName="root2" presStyleCnt="0"/>
      <dgm:spPr/>
    </dgm:pt>
    <dgm:pt modelId="{E7DC37A0-8C35-49CB-AD81-E6C21D3ABE0A}" type="pres">
      <dgm:prSet presAssocID="{FEE62FAC-80B4-4CE7-9811-6CEB0DC9D30D}" presName="LevelTwoTextNode" presStyleLbl="node4" presStyleIdx="5" presStyleCnt="29">
        <dgm:presLayoutVars>
          <dgm:chPref val="3"/>
        </dgm:presLayoutVars>
      </dgm:prSet>
      <dgm:spPr/>
    </dgm:pt>
    <dgm:pt modelId="{F9E167DD-9807-401F-BF4F-C71F4170EC2C}" type="pres">
      <dgm:prSet presAssocID="{FEE62FAC-80B4-4CE7-9811-6CEB0DC9D30D}" presName="level3hierChild" presStyleCnt="0"/>
      <dgm:spPr/>
    </dgm:pt>
    <dgm:pt modelId="{AAC2BE6D-D028-4BA4-AC92-4A4B7CF9CE13}" type="pres">
      <dgm:prSet presAssocID="{D45AA064-9F50-42B4-B63A-8EA71D70212E}" presName="conn2-1" presStyleLbl="parChTrans1D4" presStyleIdx="6" presStyleCnt="29"/>
      <dgm:spPr/>
    </dgm:pt>
    <dgm:pt modelId="{24C7D600-36BA-45E1-9D4C-AC5C63B1B14E}" type="pres">
      <dgm:prSet presAssocID="{D45AA064-9F50-42B4-B63A-8EA71D70212E}" presName="connTx" presStyleLbl="parChTrans1D4" presStyleIdx="6" presStyleCnt="29"/>
      <dgm:spPr/>
    </dgm:pt>
    <dgm:pt modelId="{30539271-2512-40C5-978B-FD3FE555E037}" type="pres">
      <dgm:prSet presAssocID="{61E1AD34-BB98-4DEE-A9D9-730A9703BBDE}" presName="root2" presStyleCnt="0"/>
      <dgm:spPr/>
    </dgm:pt>
    <dgm:pt modelId="{E43194F0-F1E6-431A-B793-24E3A1F9C15E}" type="pres">
      <dgm:prSet presAssocID="{61E1AD34-BB98-4DEE-A9D9-730A9703BBDE}" presName="LevelTwoTextNode" presStyleLbl="node4" presStyleIdx="6" presStyleCnt="29">
        <dgm:presLayoutVars>
          <dgm:chPref val="3"/>
        </dgm:presLayoutVars>
      </dgm:prSet>
      <dgm:spPr/>
    </dgm:pt>
    <dgm:pt modelId="{CF4FA4F4-A9F7-4DBA-8767-B29E141701C1}" type="pres">
      <dgm:prSet presAssocID="{61E1AD34-BB98-4DEE-A9D9-730A9703BBDE}" presName="level3hierChild" presStyleCnt="0"/>
      <dgm:spPr/>
    </dgm:pt>
    <dgm:pt modelId="{B7518899-95D4-4726-8481-6411F511606D}" type="pres">
      <dgm:prSet presAssocID="{C3B7EDF7-8830-455A-BBED-4E442B2B8707}" presName="conn2-1" presStyleLbl="parChTrans1D4" presStyleIdx="7" presStyleCnt="29"/>
      <dgm:spPr/>
    </dgm:pt>
    <dgm:pt modelId="{8E4A00BB-7D35-460D-B0F2-F80662718D5B}" type="pres">
      <dgm:prSet presAssocID="{C3B7EDF7-8830-455A-BBED-4E442B2B8707}" presName="connTx" presStyleLbl="parChTrans1D4" presStyleIdx="7" presStyleCnt="29"/>
      <dgm:spPr/>
    </dgm:pt>
    <dgm:pt modelId="{1FF16A6F-BD53-46AC-82AA-F109CFB4F906}" type="pres">
      <dgm:prSet presAssocID="{B0AAE04D-E2AF-4063-A11D-90372278191B}" presName="root2" presStyleCnt="0"/>
      <dgm:spPr/>
    </dgm:pt>
    <dgm:pt modelId="{4FD6F365-F29B-4786-AA58-F0B97B6CD5F5}" type="pres">
      <dgm:prSet presAssocID="{B0AAE04D-E2AF-4063-A11D-90372278191B}" presName="LevelTwoTextNode" presStyleLbl="node4" presStyleIdx="7" presStyleCnt="29">
        <dgm:presLayoutVars>
          <dgm:chPref val="3"/>
        </dgm:presLayoutVars>
      </dgm:prSet>
      <dgm:spPr/>
    </dgm:pt>
    <dgm:pt modelId="{4DC3F522-F13B-4238-9378-D0B5C4B986B1}" type="pres">
      <dgm:prSet presAssocID="{B0AAE04D-E2AF-4063-A11D-90372278191B}" presName="level3hierChild" presStyleCnt="0"/>
      <dgm:spPr/>
    </dgm:pt>
    <dgm:pt modelId="{FE648564-8643-4317-A5B0-77BB260C47A3}" type="pres">
      <dgm:prSet presAssocID="{4B8F2355-854A-401D-8A3A-655DDD025ED9}" presName="conn2-1" presStyleLbl="parChTrans1D4" presStyleIdx="8" presStyleCnt="29"/>
      <dgm:spPr/>
    </dgm:pt>
    <dgm:pt modelId="{D804C87D-65C4-4DED-A6B2-7903AC44A5D2}" type="pres">
      <dgm:prSet presAssocID="{4B8F2355-854A-401D-8A3A-655DDD025ED9}" presName="connTx" presStyleLbl="parChTrans1D4" presStyleIdx="8" presStyleCnt="29"/>
      <dgm:spPr/>
    </dgm:pt>
    <dgm:pt modelId="{0D6D9908-CA58-4DEF-96FC-6E7D608B39D0}" type="pres">
      <dgm:prSet presAssocID="{53FEAF77-9FC2-4F3D-B0E7-8368C5C0E5E9}" presName="root2" presStyleCnt="0"/>
      <dgm:spPr/>
    </dgm:pt>
    <dgm:pt modelId="{5AA827CF-47B4-45C1-84AF-2BBC246CB67B}" type="pres">
      <dgm:prSet presAssocID="{53FEAF77-9FC2-4F3D-B0E7-8368C5C0E5E9}" presName="LevelTwoTextNode" presStyleLbl="node4" presStyleIdx="8" presStyleCnt="29">
        <dgm:presLayoutVars>
          <dgm:chPref val="3"/>
        </dgm:presLayoutVars>
      </dgm:prSet>
      <dgm:spPr/>
    </dgm:pt>
    <dgm:pt modelId="{4B789FC2-908E-4F58-86E9-A3BBC107E061}" type="pres">
      <dgm:prSet presAssocID="{53FEAF77-9FC2-4F3D-B0E7-8368C5C0E5E9}" presName="level3hierChild" presStyleCnt="0"/>
      <dgm:spPr/>
    </dgm:pt>
    <dgm:pt modelId="{CCAEE4C8-28DF-428F-A5EB-C731792D9DBE}" type="pres">
      <dgm:prSet presAssocID="{53928DB3-9FE2-420D-A5E3-5295541BE1B4}" presName="conn2-1" presStyleLbl="parChTrans1D2" presStyleIdx="5" presStyleCnt="17"/>
      <dgm:spPr/>
    </dgm:pt>
    <dgm:pt modelId="{38D532CB-330A-4AD0-87F1-769B0881733B}" type="pres">
      <dgm:prSet presAssocID="{53928DB3-9FE2-420D-A5E3-5295541BE1B4}" presName="connTx" presStyleLbl="parChTrans1D2" presStyleIdx="5" presStyleCnt="17"/>
      <dgm:spPr/>
    </dgm:pt>
    <dgm:pt modelId="{E7D506DD-9598-4E09-91D5-0216BCBBA4C2}" type="pres">
      <dgm:prSet presAssocID="{D9C0EB32-6070-4335-A4CD-F13DA5BA15E4}" presName="root2" presStyleCnt="0"/>
      <dgm:spPr/>
    </dgm:pt>
    <dgm:pt modelId="{EDB51910-3D11-4583-BEE8-FC58ACD09CDE}" type="pres">
      <dgm:prSet presAssocID="{D9C0EB32-6070-4335-A4CD-F13DA5BA15E4}" presName="LevelTwoTextNode" presStyleLbl="node2" presStyleIdx="5" presStyleCnt="17">
        <dgm:presLayoutVars>
          <dgm:chPref val="3"/>
        </dgm:presLayoutVars>
      </dgm:prSet>
      <dgm:spPr/>
    </dgm:pt>
    <dgm:pt modelId="{9107C95B-4511-4070-ADFD-9DE37592C4AD}" type="pres">
      <dgm:prSet presAssocID="{D9C0EB32-6070-4335-A4CD-F13DA5BA15E4}" presName="level3hierChild" presStyleCnt="0"/>
      <dgm:spPr/>
    </dgm:pt>
    <dgm:pt modelId="{41336931-7E06-4108-A248-E4DD3F293FDD}" type="pres">
      <dgm:prSet presAssocID="{9D359A9E-7774-485E-93D4-960B95727DA8}" presName="conn2-1" presStyleLbl="parChTrans1D3" presStyleIdx="3" presStyleCnt="13"/>
      <dgm:spPr/>
    </dgm:pt>
    <dgm:pt modelId="{146C8AEA-010A-47F3-88D8-CC1A5DAD6BC2}" type="pres">
      <dgm:prSet presAssocID="{9D359A9E-7774-485E-93D4-960B95727DA8}" presName="connTx" presStyleLbl="parChTrans1D3" presStyleIdx="3" presStyleCnt="13"/>
      <dgm:spPr/>
    </dgm:pt>
    <dgm:pt modelId="{5A8C963A-9DDE-4B92-B72F-07DA010D891D}" type="pres">
      <dgm:prSet presAssocID="{86F22D44-0A82-44F2-8B9E-C827109C2EE6}" presName="root2" presStyleCnt="0"/>
      <dgm:spPr/>
    </dgm:pt>
    <dgm:pt modelId="{1D285AC5-A61D-47EB-BE81-7C0A341DFE14}" type="pres">
      <dgm:prSet presAssocID="{86F22D44-0A82-44F2-8B9E-C827109C2EE6}" presName="LevelTwoTextNode" presStyleLbl="node3" presStyleIdx="3" presStyleCnt="13">
        <dgm:presLayoutVars>
          <dgm:chPref val="3"/>
        </dgm:presLayoutVars>
      </dgm:prSet>
      <dgm:spPr/>
    </dgm:pt>
    <dgm:pt modelId="{990B195E-1A32-41F3-A9E9-B6BFBF22A159}" type="pres">
      <dgm:prSet presAssocID="{86F22D44-0A82-44F2-8B9E-C827109C2EE6}" presName="level3hierChild" presStyleCnt="0"/>
      <dgm:spPr/>
    </dgm:pt>
    <dgm:pt modelId="{3BE396D6-BFB5-4A37-822A-C4BB94A0EC4C}" type="pres">
      <dgm:prSet presAssocID="{682236FE-42C2-41CC-84E0-393835798172}" presName="conn2-1" presStyleLbl="parChTrans1D4" presStyleIdx="9" presStyleCnt="29"/>
      <dgm:spPr/>
    </dgm:pt>
    <dgm:pt modelId="{02357D09-D115-4285-870B-EEDBFBC2188C}" type="pres">
      <dgm:prSet presAssocID="{682236FE-42C2-41CC-84E0-393835798172}" presName="connTx" presStyleLbl="parChTrans1D4" presStyleIdx="9" presStyleCnt="29"/>
      <dgm:spPr/>
    </dgm:pt>
    <dgm:pt modelId="{8A946EBF-8123-4173-90BE-BE5AE1935674}" type="pres">
      <dgm:prSet presAssocID="{53C67F3B-58BE-4825-BA0D-B11B19A0B6AE}" presName="root2" presStyleCnt="0"/>
      <dgm:spPr/>
    </dgm:pt>
    <dgm:pt modelId="{DD246D9E-47A4-403E-B922-052F2844B0DE}" type="pres">
      <dgm:prSet presAssocID="{53C67F3B-58BE-4825-BA0D-B11B19A0B6AE}" presName="LevelTwoTextNode" presStyleLbl="node4" presStyleIdx="9" presStyleCnt="29">
        <dgm:presLayoutVars>
          <dgm:chPref val="3"/>
        </dgm:presLayoutVars>
      </dgm:prSet>
      <dgm:spPr/>
    </dgm:pt>
    <dgm:pt modelId="{85115E74-E119-4FC7-AD1C-965C2C604A0E}" type="pres">
      <dgm:prSet presAssocID="{53C67F3B-58BE-4825-BA0D-B11B19A0B6AE}" presName="level3hierChild" presStyleCnt="0"/>
      <dgm:spPr/>
    </dgm:pt>
    <dgm:pt modelId="{07986AD1-B7AF-4EEF-BB75-B44BBF828749}" type="pres">
      <dgm:prSet presAssocID="{1BA0B1FB-3421-4C57-9B12-BE1AAE82FF1F}" presName="conn2-1" presStyleLbl="parChTrans1D4" presStyleIdx="10" presStyleCnt="29"/>
      <dgm:spPr/>
    </dgm:pt>
    <dgm:pt modelId="{AE754494-82A9-4325-A103-9BB038B3F357}" type="pres">
      <dgm:prSet presAssocID="{1BA0B1FB-3421-4C57-9B12-BE1AAE82FF1F}" presName="connTx" presStyleLbl="parChTrans1D4" presStyleIdx="10" presStyleCnt="29"/>
      <dgm:spPr/>
    </dgm:pt>
    <dgm:pt modelId="{7451D7C7-6CEA-4AC6-9CD8-48D47E64152F}" type="pres">
      <dgm:prSet presAssocID="{0EC0669F-2A4C-4D8C-8AD7-D7E2E80EEC0C}" presName="root2" presStyleCnt="0"/>
      <dgm:spPr/>
    </dgm:pt>
    <dgm:pt modelId="{FF92527D-993B-4973-B181-A095D1C795CB}" type="pres">
      <dgm:prSet presAssocID="{0EC0669F-2A4C-4D8C-8AD7-D7E2E80EEC0C}" presName="LevelTwoTextNode" presStyleLbl="node4" presStyleIdx="10" presStyleCnt="29">
        <dgm:presLayoutVars>
          <dgm:chPref val="3"/>
        </dgm:presLayoutVars>
      </dgm:prSet>
      <dgm:spPr/>
    </dgm:pt>
    <dgm:pt modelId="{FBF36C0F-9C7A-448E-8B66-0240C565130A}" type="pres">
      <dgm:prSet presAssocID="{0EC0669F-2A4C-4D8C-8AD7-D7E2E80EEC0C}" presName="level3hierChild" presStyleCnt="0"/>
      <dgm:spPr/>
    </dgm:pt>
    <dgm:pt modelId="{4768F7BD-2634-49B2-B0C7-DA1B88CDAFD0}" type="pres">
      <dgm:prSet presAssocID="{5884DB71-0C6A-490F-8FBA-A8F65F4822EF}" presName="conn2-1" presStyleLbl="parChTrans1D4" presStyleIdx="11" presStyleCnt="29"/>
      <dgm:spPr/>
    </dgm:pt>
    <dgm:pt modelId="{C41F22AB-0319-4148-96DF-908D1B74F9E7}" type="pres">
      <dgm:prSet presAssocID="{5884DB71-0C6A-490F-8FBA-A8F65F4822EF}" presName="connTx" presStyleLbl="parChTrans1D4" presStyleIdx="11" presStyleCnt="29"/>
      <dgm:spPr/>
    </dgm:pt>
    <dgm:pt modelId="{C1087C20-676F-4B7E-9872-0A5EAEA10BFF}" type="pres">
      <dgm:prSet presAssocID="{B7FD96B9-2BA5-456F-A6B6-E9FC833C821E}" presName="root2" presStyleCnt="0"/>
      <dgm:spPr/>
    </dgm:pt>
    <dgm:pt modelId="{8DE2AEDD-A91B-4FE8-A173-81453CFF1CC7}" type="pres">
      <dgm:prSet presAssocID="{B7FD96B9-2BA5-456F-A6B6-E9FC833C821E}" presName="LevelTwoTextNode" presStyleLbl="node4" presStyleIdx="11" presStyleCnt="29">
        <dgm:presLayoutVars>
          <dgm:chPref val="3"/>
        </dgm:presLayoutVars>
      </dgm:prSet>
      <dgm:spPr/>
    </dgm:pt>
    <dgm:pt modelId="{04AB55E5-3A33-4D43-A6EB-F3D4AFD9533A}" type="pres">
      <dgm:prSet presAssocID="{B7FD96B9-2BA5-456F-A6B6-E9FC833C821E}" presName="level3hierChild" presStyleCnt="0"/>
      <dgm:spPr/>
    </dgm:pt>
    <dgm:pt modelId="{63A9DF85-E74A-4CF7-AF0F-63833DCF2E35}" type="pres">
      <dgm:prSet presAssocID="{E845ACC6-C562-4CAB-83A7-0A8D99858075}" presName="conn2-1" presStyleLbl="parChTrans1D4" presStyleIdx="12" presStyleCnt="29"/>
      <dgm:spPr/>
    </dgm:pt>
    <dgm:pt modelId="{377976BB-E23C-4B31-BF0F-BAFF49A8BD09}" type="pres">
      <dgm:prSet presAssocID="{E845ACC6-C562-4CAB-83A7-0A8D99858075}" presName="connTx" presStyleLbl="parChTrans1D4" presStyleIdx="12" presStyleCnt="29"/>
      <dgm:spPr/>
    </dgm:pt>
    <dgm:pt modelId="{FF4B3CEA-C3BA-4B7B-9F65-AC3A3563AD41}" type="pres">
      <dgm:prSet presAssocID="{41998798-DF07-4AB6-9B12-72D6B517263E}" presName="root2" presStyleCnt="0"/>
      <dgm:spPr/>
    </dgm:pt>
    <dgm:pt modelId="{CB9FF189-B761-4FDA-B235-D978959E9641}" type="pres">
      <dgm:prSet presAssocID="{41998798-DF07-4AB6-9B12-72D6B517263E}" presName="LevelTwoTextNode" presStyleLbl="node4" presStyleIdx="12" presStyleCnt="29">
        <dgm:presLayoutVars>
          <dgm:chPref val="3"/>
        </dgm:presLayoutVars>
      </dgm:prSet>
      <dgm:spPr/>
    </dgm:pt>
    <dgm:pt modelId="{B86BA449-59DA-4A76-86C8-BEEE98878391}" type="pres">
      <dgm:prSet presAssocID="{41998798-DF07-4AB6-9B12-72D6B517263E}" presName="level3hierChild" presStyleCnt="0"/>
      <dgm:spPr/>
    </dgm:pt>
    <dgm:pt modelId="{9C670181-DBA6-43C1-99C8-84D8E919A72B}" type="pres">
      <dgm:prSet presAssocID="{BC8A9D07-4CDA-4084-8BD1-7F926718F225}" presName="conn2-1" presStyleLbl="parChTrans1D2" presStyleIdx="6" presStyleCnt="17"/>
      <dgm:spPr/>
    </dgm:pt>
    <dgm:pt modelId="{5858DDF6-E73D-49E9-AD17-E03EEFA43CAA}" type="pres">
      <dgm:prSet presAssocID="{BC8A9D07-4CDA-4084-8BD1-7F926718F225}" presName="connTx" presStyleLbl="parChTrans1D2" presStyleIdx="6" presStyleCnt="17"/>
      <dgm:spPr/>
    </dgm:pt>
    <dgm:pt modelId="{2B92A015-2660-4CD8-AF75-08D90FE177FF}" type="pres">
      <dgm:prSet presAssocID="{335AF491-92B1-45B2-8AAA-B9E9507ABCB5}" presName="root2" presStyleCnt="0"/>
      <dgm:spPr/>
    </dgm:pt>
    <dgm:pt modelId="{837BA169-2A72-4907-904B-8C4BF0CFB4DC}" type="pres">
      <dgm:prSet presAssocID="{335AF491-92B1-45B2-8AAA-B9E9507ABCB5}" presName="LevelTwoTextNode" presStyleLbl="node2" presStyleIdx="6" presStyleCnt="17">
        <dgm:presLayoutVars>
          <dgm:chPref val="3"/>
        </dgm:presLayoutVars>
      </dgm:prSet>
      <dgm:spPr/>
    </dgm:pt>
    <dgm:pt modelId="{E4D75EB9-72C3-4C18-935D-6BA77A6DAB5F}" type="pres">
      <dgm:prSet presAssocID="{335AF491-92B1-45B2-8AAA-B9E9507ABCB5}" presName="level3hierChild" presStyleCnt="0"/>
      <dgm:spPr/>
    </dgm:pt>
    <dgm:pt modelId="{84F08830-FEB6-431D-A12B-64DEB18E178F}" type="pres">
      <dgm:prSet presAssocID="{C92B1AD0-E2BC-4681-B4FE-77038EADB507}" presName="conn2-1" presStyleLbl="parChTrans1D2" presStyleIdx="7" presStyleCnt="17"/>
      <dgm:spPr/>
    </dgm:pt>
    <dgm:pt modelId="{337B781F-041C-4F9E-9B8F-4CC4E4411229}" type="pres">
      <dgm:prSet presAssocID="{C92B1AD0-E2BC-4681-B4FE-77038EADB507}" presName="connTx" presStyleLbl="parChTrans1D2" presStyleIdx="7" presStyleCnt="17"/>
      <dgm:spPr/>
    </dgm:pt>
    <dgm:pt modelId="{517C7046-0A78-4DFC-AD69-722A134C6DE7}" type="pres">
      <dgm:prSet presAssocID="{854ACE31-E996-4963-8668-1219FA0DEF03}" presName="root2" presStyleCnt="0"/>
      <dgm:spPr/>
    </dgm:pt>
    <dgm:pt modelId="{2480B6D9-65A7-44A7-B2C6-47D67246ADE9}" type="pres">
      <dgm:prSet presAssocID="{854ACE31-E996-4963-8668-1219FA0DEF03}" presName="LevelTwoTextNode" presStyleLbl="node2" presStyleIdx="7" presStyleCnt="17">
        <dgm:presLayoutVars>
          <dgm:chPref val="3"/>
        </dgm:presLayoutVars>
      </dgm:prSet>
      <dgm:spPr/>
    </dgm:pt>
    <dgm:pt modelId="{EA5E40A0-BB95-44C2-9EB7-E93785DA63D9}" type="pres">
      <dgm:prSet presAssocID="{854ACE31-E996-4963-8668-1219FA0DEF03}" presName="level3hierChild" presStyleCnt="0"/>
      <dgm:spPr/>
    </dgm:pt>
    <dgm:pt modelId="{8BEBC3E2-36E4-47F1-A771-3748CADB0068}" type="pres">
      <dgm:prSet presAssocID="{949FF34D-106D-4185-A55C-15740E1AF686}" presName="conn2-1" presStyleLbl="parChTrans1D2" presStyleIdx="8" presStyleCnt="17"/>
      <dgm:spPr/>
    </dgm:pt>
    <dgm:pt modelId="{B4CE9F30-27BC-4F8D-A55D-9894A8954A5F}" type="pres">
      <dgm:prSet presAssocID="{949FF34D-106D-4185-A55C-15740E1AF686}" presName="connTx" presStyleLbl="parChTrans1D2" presStyleIdx="8" presStyleCnt="17"/>
      <dgm:spPr/>
    </dgm:pt>
    <dgm:pt modelId="{BB5939F9-9C79-4B7B-8C83-5BA3B453FE60}" type="pres">
      <dgm:prSet presAssocID="{5399A758-8864-44F7-A8F8-9FE090AE9AB9}" presName="root2" presStyleCnt="0"/>
      <dgm:spPr/>
    </dgm:pt>
    <dgm:pt modelId="{00CA09FC-FE06-4400-B739-DC60255546ED}" type="pres">
      <dgm:prSet presAssocID="{5399A758-8864-44F7-A8F8-9FE090AE9AB9}" presName="LevelTwoTextNode" presStyleLbl="node2" presStyleIdx="8" presStyleCnt="17">
        <dgm:presLayoutVars>
          <dgm:chPref val="3"/>
        </dgm:presLayoutVars>
      </dgm:prSet>
      <dgm:spPr/>
    </dgm:pt>
    <dgm:pt modelId="{63E58CCB-ABAC-49EC-9BCA-1CC5D31C04B9}" type="pres">
      <dgm:prSet presAssocID="{5399A758-8864-44F7-A8F8-9FE090AE9AB9}" presName="level3hierChild" presStyleCnt="0"/>
      <dgm:spPr/>
    </dgm:pt>
    <dgm:pt modelId="{81012141-87AA-4178-816B-AE22234D1154}" type="pres">
      <dgm:prSet presAssocID="{C4227EE9-016B-4503-A210-B5DC721FC457}" presName="conn2-1" presStyleLbl="parChTrans1D3" presStyleIdx="4" presStyleCnt="13"/>
      <dgm:spPr/>
    </dgm:pt>
    <dgm:pt modelId="{ACFB3718-DB6F-4FF2-90A7-89A83328B74A}" type="pres">
      <dgm:prSet presAssocID="{C4227EE9-016B-4503-A210-B5DC721FC457}" presName="connTx" presStyleLbl="parChTrans1D3" presStyleIdx="4" presStyleCnt="13"/>
      <dgm:spPr/>
    </dgm:pt>
    <dgm:pt modelId="{8B707ADD-E4D4-4C9F-BC95-DB254BAA4055}" type="pres">
      <dgm:prSet presAssocID="{ABBAC318-617E-4FE0-B42A-EC430346A233}" presName="root2" presStyleCnt="0"/>
      <dgm:spPr/>
    </dgm:pt>
    <dgm:pt modelId="{57BAE263-9589-4A6D-AAF5-355CFAF1FCF3}" type="pres">
      <dgm:prSet presAssocID="{ABBAC318-617E-4FE0-B42A-EC430346A233}" presName="LevelTwoTextNode" presStyleLbl="node3" presStyleIdx="4" presStyleCnt="13">
        <dgm:presLayoutVars>
          <dgm:chPref val="3"/>
        </dgm:presLayoutVars>
      </dgm:prSet>
      <dgm:spPr/>
    </dgm:pt>
    <dgm:pt modelId="{5F63F43B-DC9E-4B8B-B807-F092F7BC880A}" type="pres">
      <dgm:prSet presAssocID="{ABBAC318-617E-4FE0-B42A-EC430346A233}" presName="level3hierChild" presStyleCnt="0"/>
      <dgm:spPr/>
    </dgm:pt>
    <dgm:pt modelId="{94BD285A-FD77-40D3-A7C6-3FC95DC8AC1C}" type="pres">
      <dgm:prSet presAssocID="{733FCD7D-3432-4504-8B16-54F75D3B4C58}" presName="conn2-1" presStyleLbl="parChTrans1D4" presStyleIdx="13" presStyleCnt="29"/>
      <dgm:spPr/>
    </dgm:pt>
    <dgm:pt modelId="{6F2BD6BC-3A93-49B6-87E0-D6047FF53AF6}" type="pres">
      <dgm:prSet presAssocID="{733FCD7D-3432-4504-8B16-54F75D3B4C58}" presName="connTx" presStyleLbl="parChTrans1D4" presStyleIdx="13" presStyleCnt="29"/>
      <dgm:spPr/>
    </dgm:pt>
    <dgm:pt modelId="{7AAF8B1B-24DD-4B60-8B81-E50B69E91F48}" type="pres">
      <dgm:prSet presAssocID="{4E6A480F-C28A-41C4-927E-C0C49633D781}" presName="root2" presStyleCnt="0"/>
      <dgm:spPr/>
    </dgm:pt>
    <dgm:pt modelId="{CE70F623-7E91-400B-839B-D1AD841C32FC}" type="pres">
      <dgm:prSet presAssocID="{4E6A480F-C28A-41C4-927E-C0C49633D781}" presName="LevelTwoTextNode" presStyleLbl="node4" presStyleIdx="13" presStyleCnt="29">
        <dgm:presLayoutVars>
          <dgm:chPref val="3"/>
        </dgm:presLayoutVars>
      </dgm:prSet>
      <dgm:spPr/>
    </dgm:pt>
    <dgm:pt modelId="{71F1BE78-6A37-499F-A84E-74688632E756}" type="pres">
      <dgm:prSet presAssocID="{4E6A480F-C28A-41C4-927E-C0C49633D781}" presName="level3hierChild" presStyleCnt="0"/>
      <dgm:spPr/>
    </dgm:pt>
    <dgm:pt modelId="{1F441009-9EA2-4A2B-864C-292281990E23}" type="pres">
      <dgm:prSet presAssocID="{BCD50954-CA3C-4E65-A61C-8695755985EA}" presName="conn2-1" presStyleLbl="parChTrans1D4" presStyleIdx="14" presStyleCnt="29"/>
      <dgm:spPr/>
    </dgm:pt>
    <dgm:pt modelId="{F219D518-E88E-4A40-B33C-EBA69979A02A}" type="pres">
      <dgm:prSet presAssocID="{BCD50954-CA3C-4E65-A61C-8695755985EA}" presName="connTx" presStyleLbl="parChTrans1D4" presStyleIdx="14" presStyleCnt="29"/>
      <dgm:spPr/>
    </dgm:pt>
    <dgm:pt modelId="{27D30BEE-D1F8-4292-9FB1-E526F9BE3105}" type="pres">
      <dgm:prSet presAssocID="{BD1E9574-30C3-41EF-B676-0FC3E5829FA9}" presName="root2" presStyleCnt="0"/>
      <dgm:spPr/>
    </dgm:pt>
    <dgm:pt modelId="{A58A7461-7717-4A97-A320-E141DFB07A82}" type="pres">
      <dgm:prSet presAssocID="{BD1E9574-30C3-41EF-B676-0FC3E5829FA9}" presName="LevelTwoTextNode" presStyleLbl="node4" presStyleIdx="14" presStyleCnt="29">
        <dgm:presLayoutVars>
          <dgm:chPref val="3"/>
        </dgm:presLayoutVars>
      </dgm:prSet>
      <dgm:spPr/>
    </dgm:pt>
    <dgm:pt modelId="{6DDBB4EE-53D3-44E7-A6EA-9FD6BC2AFF93}" type="pres">
      <dgm:prSet presAssocID="{BD1E9574-30C3-41EF-B676-0FC3E5829FA9}" presName="level3hierChild" presStyleCnt="0"/>
      <dgm:spPr/>
    </dgm:pt>
    <dgm:pt modelId="{EA3B980F-353C-4E96-A6F0-CFE3F92991B0}" type="pres">
      <dgm:prSet presAssocID="{CD320F71-1601-41F4-B98D-115AAAE03147}" presName="conn2-1" presStyleLbl="parChTrans1D4" presStyleIdx="15" presStyleCnt="29"/>
      <dgm:spPr/>
    </dgm:pt>
    <dgm:pt modelId="{AAF069D4-8E50-44EC-8A35-EFCE07D21046}" type="pres">
      <dgm:prSet presAssocID="{CD320F71-1601-41F4-B98D-115AAAE03147}" presName="connTx" presStyleLbl="parChTrans1D4" presStyleIdx="15" presStyleCnt="29"/>
      <dgm:spPr/>
    </dgm:pt>
    <dgm:pt modelId="{83A508F5-F3F0-4D32-B02B-1CEF38839CA0}" type="pres">
      <dgm:prSet presAssocID="{E7B98C13-D712-4A81-8AA3-77CE85BD895A}" presName="root2" presStyleCnt="0"/>
      <dgm:spPr/>
    </dgm:pt>
    <dgm:pt modelId="{3C58F2DC-1DE7-4E4A-BBD8-E1C07B42E5E6}" type="pres">
      <dgm:prSet presAssocID="{E7B98C13-D712-4A81-8AA3-77CE85BD895A}" presName="LevelTwoTextNode" presStyleLbl="node4" presStyleIdx="15" presStyleCnt="29">
        <dgm:presLayoutVars>
          <dgm:chPref val="3"/>
        </dgm:presLayoutVars>
      </dgm:prSet>
      <dgm:spPr/>
    </dgm:pt>
    <dgm:pt modelId="{860D0DD6-EBB3-40F0-9284-107F1C7CB22D}" type="pres">
      <dgm:prSet presAssocID="{E7B98C13-D712-4A81-8AA3-77CE85BD895A}" presName="level3hierChild" presStyleCnt="0"/>
      <dgm:spPr/>
    </dgm:pt>
    <dgm:pt modelId="{65C3A3B0-24B0-4FA1-A3B1-24F0467542F7}" type="pres">
      <dgm:prSet presAssocID="{FD3B47A1-0664-4FFE-B548-545BBA5A966E}" presName="conn2-1" presStyleLbl="parChTrans1D4" presStyleIdx="16" presStyleCnt="29"/>
      <dgm:spPr/>
    </dgm:pt>
    <dgm:pt modelId="{85C912CB-F60F-466A-AEE2-8B9014FFDDD1}" type="pres">
      <dgm:prSet presAssocID="{FD3B47A1-0664-4FFE-B548-545BBA5A966E}" presName="connTx" presStyleLbl="parChTrans1D4" presStyleIdx="16" presStyleCnt="29"/>
      <dgm:spPr/>
    </dgm:pt>
    <dgm:pt modelId="{14D478BB-0AEA-4CDA-83DD-3B65B6B576A3}" type="pres">
      <dgm:prSet presAssocID="{68D56B31-A082-4F57-9301-7048E69C5D83}" presName="root2" presStyleCnt="0"/>
      <dgm:spPr/>
    </dgm:pt>
    <dgm:pt modelId="{AB7219B9-7CCC-42A3-895C-B46D6268119E}" type="pres">
      <dgm:prSet presAssocID="{68D56B31-A082-4F57-9301-7048E69C5D83}" presName="LevelTwoTextNode" presStyleLbl="node4" presStyleIdx="16" presStyleCnt="29">
        <dgm:presLayoutVars>
          <dgm:chPref val="3"/>
        </dgm:presLayoutVars>
      </dgm:prSet>
      <dgm:spPr/>
    </dgm:pt>
    <dgm:pt modelId="{C46EDCB3-BCC6-4F78-82AA-B3333ED31107}" type="pres">
      <dgm:prSet presAssocID="{68D56B31-A082-4F57-9301-7048E69C5D83}" presName="level3hierChild" presStyleCnt="0"/>
      <dgm:spPr/>
    </dgm:pt>
    <dgm:pt modelId="{F7FBA41C-2FDB-42B7-982C-0DDA1BB37CC5}" type="pres">
      <dgm:prSet presAssocID="{9B2DC5DD-029C-4F60-BAB8-00F2AA30D59E}" presName="conn2-1" presStyleLbl="parChTrans1D2" presStyleIdx="9" presStyleCnt="17"/>
      <dgm:spPr/>
    </dgm:pt>
    <dgm:pt modelId="{56FE643D-C7DA-4349-B6E1-B6B9D8504C64}" type="pres">
      <dgm:prSet presAssocID="{9B2DC5DD-029C-4F60-BAB8-00F2AA30D59E}" presName="connTx" presStyleLbl="parChTrans1D2" presStyleIdx="9" presStyleCnt="17"/>
      <dgm:spPr/>
    </dgm:pt>
    <dgm:pt modelId="{5BA9168A-87D8-49DE-8982-BCB905BDB9B5}" type="pres">
      <dgm:prSet presAssocID="{8BED2169-E651-438A-A752-0336D02A5F33}" presName="root2" presStyleCnt="0"/>
      <dgm:spPr/>
    </dgm:pt>
    <dgm:pt modelId="{457150AC-EF3B-4000-9528-1BE452DE444B}" type="pres">
      <dgm:prSet presAssocID="{8BED2169-E651-438A-A752-0336D02A5F33}" presName="LevelTwoTextNode" presStyleLbl="node2" presStyleIdx="9" presStyleCnt="17">
        <dgm:presLayoutVars>
          <dgm:chPref val="3"/>
        </dgm:presLayoutVars>
      </dgm:prSet>
      <dgm:spPr/>
    </dgm:pt>
    <dgm:pt modelId="{75B7DD00-B8EC-4830-A4DF-8D8E53A1D0E5}" type="pres">
      <dgm:prSet presAssocID="{8BED2169-E651-438A-A752-0336D02A5F33}" presName="level3hierChild" presStyleCnt="0"/>
      <dgm:spPr/>
    </dgm:pt>
    <dgm:pt modelId="{14CC5E93-2F46-40A9-85AD-0DC248E7BA43}" type="pres">
      <dgm:prSet presAssocID="{22C780D8-2803-45D8-AD10-D644C2ACCBA1}" presName="conn2-1" presStyleLbl="parChTrans1D3" presStyleIdx="5" presStyleCnt="13"/>
      <dgm:spPr/>
    </dgm:pt>
    <dgm:pt modelId="{1F9C9ABC-54F0-4D0D-8F28-BE9EFFCCA736}" type="pres">
      <dgm:prSet presAssocID="{22C780D8-2803-45D8-AD10-D644C2ACCBA1}" presName="connTx" presStyleLbl="parChTrans1D3" presStyleIdx="5" presStyleCnt="13"/>
      <dgm:spPr/>
    </dgm:pt>
    <dgm:pt modelId="{71A8267E-2ACB-4C39-8BAB-05958C97CD31}" type="pres">
      <dgm:prSet presAssocID="{A8F66CCB-C3F0-4971-8B3E-DF6CF774A19C}" presName="root2" presStyleCnt="0"/>
      <dgm:spPr/>
    </dgm:pt>
    <dgm:pt modelId="{FC51D0A2-DF11-4BC8-BEED-D37585852719}" type="pres">
      <dgm:prSet presAssocID="{A8F66CCB-C3F0-4971-8B3E-DF6CF774A19C}" presName="LevelTwoTextNode" presStyleLbl="node3" presStyleIdx="5" presStyleCnt="13">
        <dgm:presLayoutVars>
          <dgm:chPref val="3"/>
        </dgm:presLayoutVars>
      </dgm:prSet>
      <dgm:spPr/>
    </dgm:pt>
    <dgm:pt modelId="{B690CAD7-4971-43EF-B343-4547E0333D8D}" type="pres">
      <dgm:prSet presAssocID="{A8F66CCB-C3F0-4971-8B3E-DF6CF774A19C}" presName="level3hierChild" presStyleCnt="0"/>
      <dgm:spPr/>
    </dgm:pt>
    <dgm:pt modelId="{9335D983-7A19-4C49-B6AD-2668455E51C0}" type="pres">
      <dgm:prSet presAssocID="{7532D246-E329-4975-AFFE-96BA7F295169}" presName="conn2-1" presStyleLbl="parChTrans1D4" presStyleIdx="17" presStyleCnt="29"/>
      <dgm:spPr/>
    </dgm:pt>
    <dgm:pt modelId="{8838464F-E85F-4529-9DD7-B9963E4E303F}" type="pres">
      <dgm:prSet presAssocID="{7532D246-E329-4975-AFFE-96BA7F295169}" presName="connTx" presStyleLbl="parChTrans1D4" presStyleIdx="17" presStyleCnt="29"/>
      <dgm:spPr/>
    </dgm:pt>
    <dgm:pt modelId="{2CC1CE66-EF7C-4E73-8237-B5A4964B2F1D}" type="pres">
      <dgm:prSet presAssocID="{7067197D-5691-4222-87AC-441FBC43D5F8}" presName="root2" presStyleCnt="0"/>
      <dgm:spPr/>
    </dgm:pt>
    <dgm:pt modelId="{06B9B90A-46A3-4137-80AA-65FB59788FDD}" type="pres">
      <dgm:prSet presAssocID="{7067197D-5691-4222-87AC-441FBC43D5F8}" presName="LevelTwoTextNode" presStyleLbl="node4" presStyleIdx="17" presStyleCnt="29">
        <dgm:presLayoutVars>
          <dgm:chPref val="3"/>
        </dgm:presLayoutVars>
      </dgm:prSet>
      <dgm:spPr/>
    </dgm:pt>
    <dgm:pt modelId="{2E8DE76E-4B53-4ECE-9DBE-2C5D344BC394}" type="pres">
      <dgm:prSet presAssocID="{7067197D-5691-4222-87AC-441FBC43D5F8}" presName="level3hierChild" presStyleCnt="0"/>
      <dgm:spPr/>
    </dgm:pt>
    <dgm:pt modelId="{73CA37C1-98C0-454F-8275-68974528016D}" type="pres">
      <dgm:prSet presAssocID="{166EFCBD-91EA-4B9D-BF1F-7F19A39944E5}" presName="conn2-1" presStyleLbl="parChTrans1D2" presStyleIdx="10" presStyleCnt="17"/>
      <dgm:spPr/>
    </dgm:pt>
    <dgm:pt modelId="{97BE48C8-FB90-4C49-A8B8-8B44E18BBC9A}" type="pres">
      <dgm:prSet presAssocID="{166EFCBD-91EA-4B9D-BF1F-7F19A39944E5}" presName="connTx" presStyleLbl="parChTrans1D2" presStyleIdx="10" presStyleCnt="17"/>
      <dgm:spPr/>
    </dgm:pt>
    <dgm:pt modelId="{08355BF8-9984-4D0D-A3AE-EB3528F3C609}" type="pres">
      <dgm:prSet presAssocID="{E677D84C-8297-4F1D-BD99-2CEEA4762BB2}" presName="root2" presStyleCnt="0"/>
      <dgm:spPr/>
    </dgm:pt>
    <dgm:pt modelId="{4ECC23DC-6B67-4984-BF16-546511C40369}" type="pres">
      <dgm:prSet presAssocID="{E677D84C-8297-4F1D-BD99-2CEEA4762BB2}" presName="LevelTwoTextNode" presStyleLbl="node2" presStyleIdx="10" presStyleCnt="17">
        <dgm:presLayoutVars>
          <dgm:chPref val="3"/>
        </dgm:presLayoutVars>
      </dgm:prSet>
      <dgm:spPr/>
    </dgm:pt>
    <dgm:pt modelId="{7AD3D7DB-572A-4A78-904C-087995B91656}" type="pres">
      <dgm:prSet presAssocID="{E677D84C-8297-4F1D-BD99-2CEEA4762BB2}" presName="level3hierChild" presStyleCnt="0"/>
      <dgm:spPr/>
    </dgm:pt>
    <dgm:pt modelId="{6818E617-7C36-42B0-AEF9-5B7ED47DDBB6}" type="pres">
      <dgm:prSet presAssocID="{E621C962-325F-4E0B-9759-897A7820F34F}" presName="conn2-1" presStyleLbl="parChTrans1D3" presStyleIdx="6" presStyleCnt="13"/>
      <dgm:spPr/>
    </dgm:pt>
    <dgm:pt modelId="{8249B923-398D-4A0D-B87C-E513DA2622E6}" type="pres">
      <dgm:prSet presAssocID="{E621C962-325F-4E0B-9759-897A7820F34F}" presName="connTx" presStyleLbl="parChTrans1D3" presStyleIdx="6" presStyleCnt="13"/>
      <dgm:spPr/>
    </dgm:pt>
    <dgm:pt modelId="{48FFA842-8FCD-4D2E-BC54-BF6BEF64C31C}" type="pres">
      <dgm:prSet presAssocID="{872013FA-429A-491D-862F-E204346DDC1C}" presName="root2" presStyleCnt="0"/>
      <dgm:spPr/>
    </dgm:pt>
    <dgm:pt modelId="{17787BFB-606A-42EE-ACF3-587A43379A08}" type="pres">
      <dgm:prSet presAssocID="{872013FA-429A-491D-862F-E204346DDC1C}" presName="LevelTwoTextNode" presStyleLbl="node3" presStyleIdx="6" presStyleCnt="13">
        <dgm:presLayoutVars>
          <dgm:chPref val="3"/>
        </dgm:presLayoutVars>
      </dgm:prSet>
      <dgm:spPr/>
    </dgm:pt>
    <dgm:pt modelId="{B518CEFF-E380-41D5-B0BB-A76800430923}" type="pres">
      <dgm:prSet presAssocID="{872013FA-429A-491D-862F-E204346DDC1C}" presName="level3hierChild" presStyleCnt="0"/>
      <dgm:spPr/>
    </dgm:pt>
    <dgm:pt modelId="{9E1A7EE3-E51E-46FB-B7E2-F8FFC9BA8812}" type="pres">
      <dgm:prSet presAssocID="{7E8FCC92-2ABA-4246-8E5C-4B83AA8760B9}" presName="conn2-1" presStyleLbl="parChTrans1D4" presStyleIdx="18" presStyleCnt="29"/>
      <dgm:spPr/>
    </dgm:pt>
    <dgm:pt modelId="{5035ECE7-051C-4030-9555-F69B49CE24D3}" type="pres">
      <dgm:prSet presAssocID="{7E8FCC92-2ABA-4246-8E5C-4B83AA8760B9}" presName="connTx" presStyleLbl="parChTrans1D4" presStyleIdx="18" presStyleCnt="29"/>
      <dgm:spPr/>
    </dgm:pt>
    <dgm:pt modelId="{59666413-7B63-4E82-B2EC-F8D09F6C9CA6}" type="pres">
      <dgm:prSet presAssocID="{D12B2E89-37A0-455F-B838-27899A30B66A}" presName="root2" presStyleCnt="0"/>
      <dgm:spPr/>
    </dgm:pt>
    <dgm:pt modelId="{B923D0B5-4AED-4A70-8A1C-C0C740E64322}" type="pres">
      <dgm:prSet presAssocID="{D12B2E89-37A0-455F-B838-27899A30B66A}" presName="LevelTwoTextNode" presStyleLbl="node4" presStyleIdx="18" presStyleCnt="29">
        <dgm:presLayoutVars>
          <dgm:chPref val="3"/>
        </dgm:presLayoutVars>
      </dgm:prSet>
      <dgm:spPr/>
    </dgm:pt>
    <dgm:pt modelId="{A593F33C-B644-433E-95FA-0FFDD6D31EFB}" type="pres">
      <dgm:prSet presAssocID="{D12B2E89-37A0-455F-B838-27899A30B66A}" presName="level3hierChild" presStyleCnt="0"/>
      <dgm:spPr/>
    </dgm:pt>
    <dgm:pt modelId="{E65239C8-8A5B-459C-99BB-D87590DD4F2C}" type="pres">
      <dgm:prSet presAssocID="{036FC12C-592A-4127-A83E-5C7A20027298}" presName="conn2-1" presStyleLbl="parChTrans1D2" presStyleIdx="11" presStyleCnt="17"/>
      <dgm:spPr/>
    </dgm:pt>
    <dgm:pt modelId="{D7B039D3-1881-4CEC-9F61-E8DA1B745439}" type="pres">
      <dgm:prSet presAssocID="{036FC12C-592A-4127-A83E-5C7A20027298}" presName="connTx" presStyleLbl="parChTrans1D2" presStyleIdx="11" presStyleCnt="17"/>
      <dgm:spPr/>
    </dgm:pt>
    <dgm:pt modelId="{C5DC0325-EAD3-4084-B0AA-8B9DAF9B0304}" type="pres">
      <dgm:prSet presAssocID="{E334325A-E7D2-4505-8690-DBCBEDF8ACE2}" presName="root2" presStyleCnt="0"/>
      <dgm:spPr/>
    </dgm:pt>
    <dgm:pt modelId="{30ADCCAC-B7A5-4893-9989-C32B1E4827BF}" type="pres">
      <dgm:prSet presAssocID="{E334325A-E7D2-4505-8690-DBCBEDF8ACE2}" presName="LevelTwoTextNode" presStyleLbl="node2" presStyleIdx="11" presStyleCnt="17">
        <dgm:presLayoutVars>
          <dgm:chPref val="3"/>
        </dgm:presLayoutVars>
      </dgm:prSet>
      <dgm:spPr/>
    </dgm:pt>
    <dgm:pt modelId="{9B729C8D-74C9-4EB1-BCB1-C59C1E228E62}" type="pres">
      <dgm:prSet presAssocID="{E334325A-E7D2-4505-8690-DBCBEDF8ACE2}" presName="level3hierChild" presStyleCnt="0"/>
      <dgm:spPr/>
    </dgm:pt>
    <dgm:pt modelId="{EAC24305-CD29-43C8-AD13-D9E7D38851E6}" type="pres">
      <dgm:prSet presAssocID="{B749DA21-3D3A-435D-9AF0-0472BE786E55}" presName="conn2-1" presStyleLbl="parChTrans1D3" presStyleIdx="7" presStyleCnt="13"/>
      <dgm:spPr/>
    </dgm:pt>
    <dgm:pt modelId="{0798BEE9-295A-4F25-88FC-9310E23D2911}" type="pres">
      <dgm:prSet presAssocID="{B749DA21-3D3A-435D-9AF0-0472BE786E55}" presName="connTx" presStyleLbl="parChTrans1D3" presStyleIdx="7" presStyleCnt="13"/>
      <dgm:spPr/>
    </dgm:pt>
    <dgm:pt modelId="{7A8B79B8-59D2-4B7E-B1B0-5B6B0EE8216F}" type="pres">
      <dgm:prSet presAssocID="{86DD81E5-C1EA-4C8A-8662-6BC19E7E628E}" presName="root2" presStyleCnt="0"/>
      <dgm:spPr/>
    </dgm:pt>
    <dgm:pt modelId="{92CE4FE3-12B0-4FF9-BD0D-DD2C516CDC67}" type="pres">
      <dgm:prSet presAssocID="{86DD81E5-C1EA-4C8A-8662-6BC19E7E628E}" presName="LevelTwoTextNode" presStyleLbl="node3" presStyleIdx="7" presStyleCnt="13">
        <dgm:presLayoutVars>
          <dgm:chPref val="3"/>
        </dgm:presLayoutVars>
      </dgm:prSet>
      <dgm:spPr/>
    </dgm:pt>
    <dgm:pt modelId="{998BD8CA-5F61-457B-A779-01E29B6DA3AE}" type="pres">
      <dgm:prSet presAssocID="{86DD81E5-C1EA-4C8A-8662-6BC19E7E628E}" presName="level3hierChild" presStyleCnt="0"/>
      <dgm:spPr/>
    </dgm:pt>
    <dgm:pt modelId="{1648BC8A-8A28-4F78-A319-9AD2D9410C70}" type="pres">
      <dgm:prSet presAssocID="{04EB580E-516D-41E4-A2E1-B71E0B20C0FF}" presName="conn2-1" presStyleLbl="parChTrans1D4" presStyleIdx="19" presStyleCnt="29"/>
      <dgm:spPr/>
    </dgm:pt>
    <dgm:pt modelId="{349C8486-6BCC-4B7C-8B36-82559DB2C058}" type="pres">
      <dgm:prSet presAssocID="{04EB580E-516D-41E4-A2E1-B71E0B20C0FF}" presName="connTx" presStyleLbl="parChTrans1D4" presStyleIdx="19" presStyleCnt="29"/>
      <dgm:spPr/>
    </dgm:pt>
    <dgm:pt modelId="{8DB5E603-7145-4C2F-B345-D81C36B28F92}" type="pres">
      <dgm:prSet presAssocID="{0F3BDA5D-EAB6-4C1B-8708-C45D292A7A2B}" presName="root2" presStyleCnt="0"/>
      <dgm:spPr/>
    </dgm:pt>
    <dgm:pt modelId="{767D610B-4B3A-4AE5-885F-AA1C08FC0EE3}" type="pres">
      <dgm:prSet presAssocID="{0F3BDA5D-EAB6-4C1B-8708-C45D292A7A2B}" presName="LevelTwoTextNode" presStyleLbl="node4" presStyleIdx="19" presStyleCnt="29">
        <dgm:presLayoutVars>
          <dgm:chPref val="3"/>
        </dgm:presLayoutVars>
      </dgm:prSet>
      <dgm:spPr/>
    </dgm:pt>
    <dgm:pt modelId="{D075B3D1-93BA-46AE-A67B-BE74EBFA348B}" type="pres">
      <dgm:prSet presAssocID="{0F3BDA5D-EAB6-4C1B-8708-C45D292A7A2B}" presName="level3hierChild" presStyleCnt="0"/>
      <dgm:spPr/>
    </dgm:pt>
    <dgm:pt modelId="{9B97EB1B-8D7B-43C2-B987-647F1986BD06}" type="pres">
      <dgm:prSet presAssocID="{441EEC64-7971-4431-8027-6E3F5BD13F15}" presName="conn2-1" presStyleLbl="parChTrans1D4" presStyleIdx="20" presStyleCnt="29"/>
      <dgm:spPr/>
    </dgm:pt>
    <dgm:pt modelId="{C6860A78-9516-4FA8-BCA2-0D1866312A67}" type="pres">
      <dgm:prSet presAssocID="{441EEC64-7971-4431-8027-6E3F5BD13F15}" presName="connTx" presStyleLbl="parChTrans1D4" presStyleIdx="20" presStyleCnt="29"/>
      <dgm:spPr/>
    </dgm:pt>
    <dgm:pt modelId="{0FD3AC5C-55DC-49D3-B55F-D9075155D6F9}" type="pres">
      <dgm:prSet presAssocID="{A859BB25-D3C7-4674-A80E-95892A9ABA49}" presName="root2" presStyleCnt="0"/>
      <dgm:spPr/>
    </dgm:pt>
    <dgm:pt modelId="{90E75209-7692-40B1-BDF4-4F97F76B45BD}" type="pres">
      <dgm:prSet presAssocID="{A859BB25-D3C7-4674-A80E-95892A9ABA49}" presName="LevelTwoTextNode" presStyleLbl="node4" presStyleIdx="20" presStyleCnt="29">
        <dgm:presLayoutVars>
          <dgm:chPref val="3"/>
        </dgm:presLayoutVars>
      </dgm:prSet>
      <dgm:spPr/>
    </dgm:pt>
    <dgm:pt modelId="{13C07A7C-1148-41BB-BA11-2D5F42BF1854}" type="pres">
      <dgm:prSet presAssocID="{A859BB25-D3C7-4674-A80E-95892A9ABA49}" presName="level3hierChild" presStyleCnt="0"/>
      <dgm:spPr/>
    </dgm:pt>
    <dgm:pt modelId="{5CF22D5F-7C41-4DED-94D9-5CEA8EF9D218}" type="pres">
      <dgm:prSet presAssocID="{03DC83C4-6213-4FF1-A3C8-F90DFE036BB7}" presName="conn2-1" presStyleLbl="parChTrans1D2" presStyleIdx="12" presStyleCnt="17"/>
      <dgm:spPr/>
    </dgm:pt>
    <dgm:pt modelId="{7D8E95D3-7C8E-434E-AF94-5D6D978CE832}" type="pres">
      <dgm:prSet presAssocID="{03DC83C4-6213-4FF1-A3C8-F90DFE036BB7}" presName="connTx" presStyleLbl="parChTrans1D2" presStyleIdx="12" presStyleCnt="17"/>
      <dgm:spPr/>
    </dgm:pt>
    <dgm:pt modelId="{B051FF59-9446-4A7F-867F-E4D96131F407}" type="pres">
      <dgm:prSet presAssocID="{8CCE90B3-F597-4EAE-B990-FBC7E19043EF}" presName="root2" presStyleCnt="0"/>
      <dgm:spPr/>
    </dgm:pt>
    <dgm:pt modelId="{6FE276DD-B234-4938-8A45-59D93F244E4F}" type="pres">
      <dgm:prSet presAssocID="{8CCE90B3-F597-4EAE-B990-FBC7E19043EF}" presName="LevelTwoTextNode" presStyleLbl="node2" presStyleIdx="12" presStyleCnt="17">
        <dgm:presLayoutVars>
          <dgm:chPref val="3"/>
        </dgm:presLayoutVars>
      </dgm:prSet>
      <dgm:spPr/>
    </dgm:pt>
    <dgm:pt modelId="{91260FF7-F7D0-42C2-8229-7CCF057306CB}" type="pres">
      <dgm:prSet presAssocID="{8CCE90B3-F597-4EAE-B990-FBC7E19043EF}" presName="level3hierChild" presStyleCnt="0"/>
      <dgm:spPr/>
    </dgm:pt>
    <dgm:pt modelId="{FF533FD1-6134-4326-B3C2-B0BBC945F360}" type="pres">
      <dgm:prSet presAssocID="{DB87B90D-8C2E-4B9A-86C8-A67637AEAF62}" presName="conn2-1" presStyleLbl="parChTrans1D3" presStyleIdx="8" presStyleCnt="13"/>
      <dgm:spPr/>
    </dgm:pt>
    <dgm:pt modelId="{EC09F235-2435-473E-ACC6-EEF29DF653ED}" type="pres">
      <dgm:prSet presAssocID="{DB87B90D-8C2E-4B9A-86C8-A67637AEAF62}" presName="connTx" presStyleLbl="parChTrans1D3" presStyleIdx="8" presStyleCnt="13"/>
      <dgm:spPr/>
    </dgm:pt>
    <dgm:pt modelId="{6B96CDF1-9C7A-4F7C-8CF0-39E52354BC73}" type="pres">
      <dgm:prSet presAssocID="{9FEEB8D2-08E5-433E-953C-C1250DDC9E25}" presName="root2" presStyleCnt="0"/>
      <dgm:spPr/>
    </dgm:pt>
    <dgm:pt modelId="{91A77A5A-279B-4EA4-85EC-20597D1F8AE0}" type="pres">
      <dgm:prSet presAssocID="{9FEEB8D2-08E5-433E-953C-C1250DDC9E25}" presName="LevelTwoTextNode" presStyleLbl="node3" presStyleIdx="8" presStyleCnt="13">
        <dgm:presLayoutVars>
          <dgm:chPref val="3"/>
        </dgm:presLayoutVars>
      </dgm:prSet>
      <dgm:spPr/>
    </dgm:pt>
    <dgm:pt modelId="{6B93DF7F-C221-4872-A88F-4661369592F2}" type="pres">
      <dgm:prSet presAssocID="{9FEEB8D2-08E5-433E-953C-C1250DDC9E25}" presName="level3hierChild" presStyleCnt="0"/>
      <dgm:spPr/>
    </dgm:pt>
    <dgm:pt modelId="{C844861F-CD74-420D-80B7-6944FD3892D4}" type="pres">
      <dgm:prSet presAssocID="{5F51B791-5A99-4A7C-B123-8800911BB66A}" presName="conn2-1" presStyleLbl="parChTrans1D4" presStyleIdx="21" presStyleCnt="29"/>
      <dgm:spPr/>
    </dgm:pt>
    <dgm:pt modelId="{7DEFF64E-93CB-4694-80A9-5E025EC04DB1}" type="pres">
      <dgm:prSet presAssocID="{5F51B791-5A99-4A7C-B123-8800911BB66A}" presName="connTx" presStyleLbl="parChTrans1D4" presStyleIdx="21" presStyleCnt="29"/>
      <dgm:spPr/>
    </dgm:pt>
    <dgm:pt modelId="{3E0EBF55-DFA1-4606-99E4-F8B1FE6B46C2}" type="pres">
      <dgm:prSet presAssocID="{0AD2D1A8-6596-423B-9C27-DFE0CAEEA83E}" presName="root2" presStyleCnt="0"/>
      <dgm:spPr/>
    </dgm:pt>
    <dgm:pt modelId="{A7A60C28-75E7-42C4-A7ED-CFB54A386959}" type="pres">
      <dgm:prSet presAssocID="{0AD2D1A8-6596-423B-9C27-DFE0CAEEA83E}" presName="LevelTwoTextNode" presStyleLbl="node4" presStyleIdx="21" presStyleCnt="29">
        <dgm:presLayoutVars>
          <dgm:chPref val="3"/>
        </dgm:presLayoutVars>
      </dgm:prSet>
      <dgm:spPr/>
    </dgm:pt>
    <dgm:pt modelId="{D8C336E5-A5C4-4481-BEE4-AD44CA04AA14}" type="pres">
      <dgm:prSet presAssocID="{0AD2D1A8-6596-423B-9C27-DFE0CAEEA83E}" presName="level3hierChild" presStyleCnt="0"/>
      <dgm:spPr/>
    </dgm:pt>
    <dgm:pt modelId="{4FB164F0-18AB-447E-B6B1-4C9E5FCE7A1A}" type="pres">
      <dgm:prSet presAssocID="{52A8B9B3-0A72-4143-B187-A9F470413928}" presName="conn2-1" presStyleLbl="parChTrans1D2" presStyleIdx="13" presStyleCnt="17"/>
      <dgm:spPr/>
    </dgm:pt>
    <dgm:pt modelId="{DE92E1DF-743D-42BE-8D7E-E2043A2E46D0}" type="pres">
      <dgm:prSet presAssocID="{52A8B9B3-0A72-4143-B187-A9F470413928}" presName="connTx" presStyleLbl="parChTrans1D2" presStyleIdx="13" presStyleCnt="17"/>
      <dgm:spPr/>
    </dgm:pt>
    <dgm:pt modelId="{A84430ED-BE0B-46C6-8E03-A498CA62A7DB}" type="pres">
      <dgm:prSet presAssocID="{AF5B55E0-9E6A-4000-AF99-7A19FDD2008E}" presName="root2" presStyleCnt="0"/>
      <dgm:spPr/>
    </dgm:pt>
    <dgm:pt modelId="{60D0CA1F-CA6E-46F9-B427-8E83E5ACD709}" type="pres">
      <dgm:prSet presAssocID="{AF5B55E0-9E6A-4000-AF99-7A19FDD2008E}" presName="LevelTwoTextNode" presStyleLbl="node2" presStyleIdx="13" presStyleCnt="17">
        <dgm:presLayoutVars>
          <dgm:chPref val="3"/>
        </dgm:presLayoutVars>
      </dgm:prSet>
      <dgm:spPr/>
    </dgm:pt>
    <dgm:pt modelId="{B554D327-4E90-43DA-A727-989598391DBE}" type="pres">
      <dgm:prSet presAssocID="{AF5B55E0-9E6A-4000-AF99-7A19FDD2008E}" presName="level3hierChild" presStyleCnt="0"/>
      <dgm:spPr/>
    </dgm:pt>
    <dgm:pt modelId="{0939CF64-DB68-4E65-8266-F50272A69B5E}" type="pres">
      <dgm:prSet presAssocID="{F7951EC0-67DA-4F79-AA73-1713FD479582}" presName="conn2-1" presStyleLbl="parChTrans1D3" presStyleIdx="9" presStyleCnt="13"/>
      <dgm:spPr/>
    </dgm:pt>
    <dgm:pt modelId="{B70F8FB7-1AB9-414D-9DDE-2E8894555D0F}" type="pres">
      <dgm:prSet presAssocID="{F7951EC0-67DA-4F79-AA73-1713FD479582}" presName="connTx" presStyleLbl="parChTrans1D3" presStyleIdx="9" presStyleCnt="13"/>
      <dgm:spPr/>
    </dgm:pt>
    <dgm:pt modelId="{C562C98C-B45E-4D8D-B028-C11862392421}" type="pres">
      <dgm:prSet presAssocID="{EBF6DD4D-78FB-405E-B27C-B1CAA853C268}" presName="root2" presStyleCnt="0"/>
      <dgm:spPr/>
    </dgm:pt>
    <dgm:pt modelId="{81362130-5070-406D-A002-74644C8FC646}" type="pres">
      <dgm:prSet presAssocID="{EBF6DD4D-78FB-405E-B27C-B1CAA853C268}" presName="LevelTwoTextNode" presStyleLbl="node3" presStyleIdx="9" presStyleCnt="13">
        <dgm:presLayoutVars>
          <dgm:chPref val="3"/>
        </dgm:presLayoutVars>
      </dgm:prSet>
      <dgm:spPr/>
    </dgm:pt>
    <dgm:pt modelId="{0112880C-7A4E-4435-9044-B58A842B329A}" type="pres">
      <dgm:prSet presAssocID="{EBF6DD4D-78FB-405E-B27C-B1CAA853C268}" presName="level3hierChild" presStyleCnt="0"/>
      <dgm:spPr/>
    </dgm:pt>
    <dgm:pt modelId="{3A75A427-F652-4091-9338-D04BDA01F63A}" type="pres">
      <dgm:prSet presAssocID="{1DE3350C-BFE3-49DE-A600-81C28D512541}" presName="conn2-1" presStyleLbl="parChTrans1D4" presStyleIdx="22" presStyleCnt="29"/>
      <dgm:spPr/>
    </dgm:pt>
    <dgm:pt modelId="{E8419A38-8CF5-4F84-8F4F-A3BA1E67ECCC}" type="pres">
      <dgm:prSet presAssocID="{1DE3350C-BFE3-49DE-A600-81C28D512541}" presName="connTx" presStyleLbl="parChTrans1D4" presStyleIdx="22" presStyleCnt="29"/>
      <dgm:spPr/>
    </dgm:pt>
    <dgm:pt modelId="{FAE70B58-FDAD-4E97-B49A-0928693D5592}" type="pres">
      <dgm:prSet presAssocID="{301E270A-09FB-4980-BB8B-3F84BA166CAD}" presName="root2" presStyleCnt="0"/>
      <dgm:spPr/>
    </dgm:pt>
    <dgm:pt modelId="{27A21867-57B2-4F53-8AE0-FF4ABD84463F}" type="pres">
      <dgm:prSet presAssocID="{301E270A-09FB-4980-BB8B-3F84BA166CAD}" presName="LevelTwoTextNode" presStyleLbl="node4" presStyleIdx="22" presStyleCnt="29">
        <dgm:presLayoutVars>
          <dgm:chPref val="3"/>
        </dgm:presLayoutVars>
      </dgm:prSet>
      <dgm:spPr/>
    </dgm:pt>
    <dgm:pt modelId="{017B1018-56E3-4ED5-93E3-2FB4234CA9EF}" type="pres">
      <dgm:prSet presAssocID="{301E270A-09FB-4980-BB8B-3F84BA166CAD}" presName="level3hierChild" presStyleCnt="0"/>
      <dgm:spPr/>
    </dgm:pt>
    <dgm:pt modelId="{8C3BD297-3974-43A0-BDCB-8D7A2C04DCE7}" type="pres">
      <dgm:prSet presAssocID="{3014BDA6-9A99-498F-BAE7-94FB8A7E50F3}" presName="conn2-1" presStyleLbl="parChTrans1D4" presStyleIdx="23" presStyleCnt="29"/>
      <dgm:spPr/>
    </dgm:pt>
    <dgm:pt modelId="{3AF858F5-6A80-434D-9184-042CE8086CE8}" type="pres">
      <dgm:prSet presAssocID="{3014BDA6-9A99-498F-BAE7-94FB8A7E50F3}" presName="connTx" presStyleLbl="parChTrans1D4" presStyleIdx="23" presStyleCnt="29"/>
      <dgm:spPr/>
    </dgm:pt>
    <dgm:pt modelId="{6791F275-A830-45C3-9E90-5B918367F990}" type="pres">
      <dgm:prSet presAssocID="{066AC2FC-0A30-449D-B5AE-304D22C0B30D}" presName="root2" presStyleCnt="0"/>
      <dgm:spPr/>
    </dgm:pt>
    <dgm:pt modelId="{834740EA-7322-4402-90B1-113D6C443C40}" type="pres">
      <dgm:prSet presAssocID="{066AC2FC-0A30-449D-B5AE-304D22C0B30D}" presName="LevelTwoTextNode" presStyleLbl="node4" presStyleIdx="23" presStyleCnt="29">
        <dgm:presLayoutVars>
          <dgm:chPref val="3"/>
        </dgm:presLayoutVars>
      </dgm:prSet>
      <dgm:spPr/>
    </dgm:pt>
    <dgm:pt modelId="{799419F5-A5EC-46A2-95F1-DC04864FA7DB}" type="pres">
      <dgm:prSet presAssocID="{066AC2FC-0A30-449D-B5AE-304D22C0B30D}" presName="level3hierChild" presStyleCnt="0"/>
      <dgm:spPr/>
    </dgm:pt>
    <dgm:pt modelId="{7CC80FBE-F995-4B57-AD80-7A37538EBB88}" type="pres">
      <dgm:prSet presAssocID="{AAB05991-DE71-46E4-928F-7933475F8228}" presName="conn2-1" presStyleLbl="parChTrans1D4" presStyleIdx="24" presStyleCnt="29"/>
      <dgm:spPr/>
    </dgm:pt>
    <dgm:pt modelId="{C41B4FF6-6DA5-44E2-9F44-6F0D2CBC3052}" type="pres">
      <dgm:prSet presAssocID="{AAB05991-DE71-46E4-928F-7933475F8228}" presName="connTx" presStyleLbl="parChTrans1D4" presStyleIdx="24" presStyleCnt="29"/>
      <dgm:spPr/>
    </dgm:pt>
    <dgm:pt modelId="{1C2860E5-68D8-4E34-918C-34E9B810942C}" type="pres">
      <dgm:prSet presAssocID="{07FC2457-F406-4F3E-94D6-B3E461E20407}" presName="root2" presStyleCnt="0"/>
      <dgm:spPr/>
    </dgm:pt>
    <dgm:pt modelId="{53006027-D593-45E4-B7A9-1B783D7EC82D}" type="pres">
      <dgm:prSet presAssocID="{07FC2457-F406-4F3E-94D6-B3E461E20407}" presName="LevelTwoTextNode" presStyleLbl="node4" presStyleIdx="24" presStyleCnt="29">
        <dgm:presLayoutVars>
          <dgm:chPref val="3"/>
        </dgm:presLayoutVars>
      </dgm:prSet>
      <dgm:spPr/>
    </dgm:pt>
    <dgm:pt modelId="{1FA204AC-128E-41CA-BCDA-1AA810A74557}" type="pres">
      <dgm:prSet presAssocID="{07FC2457-F406-4F3E-94D6-B3E461E20407}" presName="level3hierChild" presStyleCnt="0"/>
      <dgm:spPr/>
    </dgm:pt>
    <dgm:pt modelId="{50284695-8126-4AA7-BC37-E010D529D1B4}" type="pres">
      <dgm:prSet presAssocID="{493722E3-9FC7-4744-920E-2EEB34882E2C}" presName="conn2-1" presStyleLbl="parChTrans1D4" presStyleIdx="25" presStyleCnt="29"/>
      <dgm:spPr/>
    </dgm:pt>
    <dgm:pt modelId="{DD214B27-AB60-4F20-8333-2D0B81AF9768}" type="pres">
      <dgm:prSet presAssocID="{493722E3-9FC7-4744-920E-2EEB34882E2C}" presName="connTx" presStyleLbl="parChTrans1D4" presStyleIdx="25" presStyleCnt="29"/>
      <dgm:spPr/>
    </dgm:pt>
    <dgm:pt modelId="{50F372B5-F2E1-4E45-914D-58A17C7318F0}" type="pres">
      <dgm:prSet presAssocID="{7A8DE06B-B37C-46A2-8D6A-142EF6E3C73F}" presName="root2" presStyleCnt="0"/>
      <dgm:spPr/>
    </dgm:pt>
    <dgm:pt modelId="{7A891376-E807-4B80-8A8F-06510FC4D18F}" type="pres">
      <dgm:prSet presAssocID="{7A8DE06B-B37C-46A2-8D6A-142EF6E3C73F}" presName="LevelTwoTextNode" presStyleLbl="node4" presStyleIdx="25" presStyleCnt="29">
        <dgm:presLayoutVars>
          <dgm:chPref val="3"/>
        </dgm:presLayoutVars>
      </dgm:prSet>
      <dgm:spPr/>
    </dgm:pt>
    <dgm:pt modelId="{1CB875DD-7E20-4338-A71F-F792853DE890}" type="pres">
      <dgm:prSet presAssocID="{7A8DE06B-B37C-46A2-8D6A-142EF6E3C73F}" presName="level3hierChild" presStyleCnt="0"/>
      <dgm:spPr/>
    </dgm:pt>
    <dgm:pt modelId="{7C9F09A8-4687-421A-90F3-FB45EFDAB448}" type="pres">
      <dgm:prSet presAssocID="{0AD61D49-D7E1-4312-8792-28E49AD763C2}" presName="conn2-1" presStyleLbl="parChTrans1D2" presStyleIdx="14" presStyleCnt="17"/>
      <dgm:spPr/>
    </dgm:pt>
    <dgm:pt modelId="{BA017FDE-5BB1-4CEE-82F4-CA432DD7CE8F}" type="pres">
      <dgm:prSet presAssocID="{0AD61D49-D7E1-4312-8792-28E49AD763C2}" presName="connTx" presStyleLbl="parChTrans1D2" presStyleIdx="14" presStyleCnt="17"/>
      <dgm:spPr/>
    </dgm:pt>
    <dgm:pt modelId="{F56D031E-7200-4365-96C2-CFE011DC284E}" type="pres">
      <dgm:prSet presAssocID="{0F0DE66E-3353-4704-8ACC-6B0148B70DF0}" presName="root2" presStyleCnt="0"/>
      <dgm:spPr/>
    </dgm:pt>
    <dgm:pt modelId="{6EC3842D-FA32-44D4-96CB-4E6695564530}" type="pres">
      <dgm:prSet presAssocID="{0F0DE66E-3353-4704-8ACC-6B0148B70DF0}" presName="LevelTwoTextNode" presStyleLbl="node2" presStyleIdx="14" presStyleCnt="17">
        <dgm:presLayoutVars>
          <dgm:chPref val="3"/>
        </dgm:presLayoutVars>
      </dgm:prSet>
      <dgm:spPr/>
    </dgm:pt>
    <dgm:pt modelId="{ACAC31E7-51CC-4080-9626-04F51B45453C}" type="pres">
      <dgm:prSet presAssocID="{0F0DE66E-3353-4704-8ACC-6B0148B70DF0}" presName="level3hierChild" presStyleCnt="0"/>
      <dgm:spPr/>
    </dgm:pt>
    <dgm:pt modelId="{CCBCB4C4-9527-47B0-B2B9-1AE9215F8E09}" type="pres">
      <dgm:prSet presAssocID="{A9CFA1FD-4D79-4639-913C-68D05B84EA9B}" presName="conn2-1" presStyleLbl="parChTrans1D3" presStyleIdx="10" presStyleCnt="13"/>
      <dgm:spPr/>
    </dgm:pt>
    <dgm:pt modelId="{83DDADE9-93BF-4269-9434-4BB91FC3C12A}" type="pres">
      <dgm:prSet presAssocID="{A9CFA1FD-4D79-4639-913C-68D05B84EA9B}" presName="connTx" presStyleLbl="parChTrans1D3" presStyleIdx="10" presStyleCnt="13"/>
      <dgm:spPr/>
    </dgm:pt>
    <dgm:pt modelId="{5B9BA5DF-F804-4DAA-A50C-A3712C662530}" type="pres">
      <dgm:prSet presAssocID="{B6669CB1-78C7-44E9-AB6C-94C3C2BFBA0F}" presName="root2" presStyleCnt="0"/>
      <dgm:spPr/>
    </dgm:pt>
    <dgm:pt modelId="{6981094E-8F91-4E19-B742-A74383F8DCAA}" type="pres">
      <dgm:prSet presAssocID="{B6669CB1-78C7-44E9-AB6C-94C3C2BFBA0F}" presName="LevelTwoTextNode" presStyleLbl="node3" presStyleIdx="10" presStyleCnt="13">
        <dgm:presLayoutVars>
          <dgm:chPref val="3"/>
        </dgm:presLayoutVars>
      </dgm:prSet>
      <dgm:spPr/>
    </dgm:pt>
    <dgm:pt modelId="{8E43CE0F-4533-49D5-9764-B2C0EA9F1DB2}" type="pres">
      <dgm:prSet presAssocID="{B6669CB1-78C7-44E9-AB6C-94C3C2BFBA0F}" presName="level3hierChild" presStyleCnt="0"/>
      <dgm:spPr/>
    </dgm:pt>
    <dgm:pt modelId="{9FCE6F69-CFCD-4932-8F3F-BE7F4B563667}" type="pres">
      <dgm:prSet presAssocID="{9888CC43-FCFD-49A5-88B6-EF8357129BA4}" presName="conn2-1" presStyleLbl="parChTrans1D4" presStyleIdx="26" presStyleCnt="29"/>
      <dgm:spPr/>
    </dgm:pt>
    <dgm:pt modelId="{58F51E1E-376A-40C9-AF4C-2A0F20C75B54}" type="pres">
      <dgm:prSet presAssocID="{9888CC43-FCFD-49A5-88B6-EF8357129BA4}" presName="connTx" presStyleLbl="parChTrans1D4" presStyleIdx="26" presStyleCnt="29"/>
      <dgm:spPr/>
    </dgm:pt>
    <dgm:pt modelId="{0E4171DE-8319-4251-B275-0C2093E7259A}" type="pres">
      <dgm:prSet presAssocID="{73B22021-DBA4-4A96-9524-1E43D9B5EC71}" presName="root2" presStyleCnt="0"/>
      <dgm:spPr/>
    </dgm:pt>
    <dgm:pt modelId="{73EA9B8D-A11B-4FAC-AB37-637541FD6F9D}" type="pres">
      <dgm:prSet presAssocID="{73B22021-DBA4-4A96-9524-1E43D9B5EC71}" presName="LevelTwoTextNode" presStyleLbl="node4" presStyleIdx="26" presStyleCnt="29">
        <dgm:presLayoutVars>
          <dgm:chPref val="3"/>
        </dgm:presLayoutVars>
      </dgm:prSet>
      <dgm:spPr/>
    </dgm:pt>
    <dgm:pt modelId="{07C3E9E4-8107-43C4-920F-5653922D74F2}" type="pres">
      <dgm:prSet presAssocID="{73B22021-DBA4-4A96-9524-1E43D9B5EC71}" presName="level3hierChild" presStyleCnt="0"/>
      <dgm:spPr/>
    </dgm:pt>
    <dgm:pt modelId="{584FB4CD-16CE-4F1B-84C2-474924D4A24B}" type="pres">
      <dgm:prSet presAssocID="{6424A89C-9E7A-47F8-89DD-43F14F8221E7}" presName="conn2-1" presStyleLbl="parChTrans1D4" presStyleIdx="27" presStyleCnt="29"/>
      <dgm:spPr/>
    </dgm:pt>
    <dgm:pt modelId="{CE67EF1B-41C2-41B0-A45E-79C10CD1DDC2}" type="pres">
      <dgm:prSet presAssocID="{6424A89C-9E7A-47F8-89DD-43F14F8221E7}" presName="connTx" presStyleLbl="parChTrans1D4" presStyleIdx="27" presStyleCnt="29"/>
      <dgm:spPr/>
    </dgm:pt>
    <dgm:pt modelId="{9AB8A366-84EF-40D1-BCD6-489E71A5E95B}" type="pres">
      <dgm:prSet presAssocID="{52DDF4CF-04B8-4634-AB3A-04F34EFEF20A}" presName="root2" presStyleCnt="0"/>
      <dgm:spPr/>
    </dgm:pt>
    <dgm:pt modelId="{FF5EEB7F-3B0F-4778-AC60-055F2D9EFC21}" type="pres">
      <dgm:prSet presAssocID="{52DDF4CF-04B8-4634-AB3A-04F34EFEF20A}" presName="LevelTwoTextNode" presStyleLbl="node4" presStyleIdx="27" presStyleCnt="29">
        <dgm:presLayoutVars>
          <dgm:chPref val="3"/>
        </dgm:presLayoutVars>
      </dgm:prSet>
      <dgm:spPr/>
    </dgm:pt>
    <dgm:pt modelId="{3FD26270-6686-4BD3-8D11-D38636C83B80}" type="pres">
      <dgm:prSet presAssocID="{52DDF4CF-04B8-4634-AB3A-04F34EFEF20A}" presName="level3hierChild" presStyleCnt="0"/>
      <dgm:spPr/>
    </dgm:pt>
    <dgm:pt modelId="{BDC23ACF-9ED5-493D-9E0F-88BBC2EFAF59}" type="pres">
      <dgm:prSet presAssocID="{9509C5AC-D8E2-415A-8D5A-42636EEE9A0C}" presName="conn2-1" presStyleLbl="parChTrans1D2" presStyleIdx="15" presStyleCnt="17"/>
      <dgm:spPr/>
    </dgm:pt>
    <dgm:pt modelId="{2BB4DD2E-EA8A-472D-8D12-EF4E480CA9CE}" type="pres">
      <dgm:prSet presAssocID="{9509C5AC-D8E2-415A-8D5A-42636EEE9A0C}" presName="connTx" presStyleLbl="parChTrans1D2" presStyleIdx="15" presStyleCnt="17"/>
      <dgm:spPr/>
    </dgm:pt>
    <dgm:pt modelId="{EB9C0481-A739-4FBC-A166-4E8B15115607}" type="pres">
      <dgm:prSet presAssocID="{4B425531-9494-410E-A74E-88A6AB4164F8}" presName="root2" presStyleCnt="0"/>
      <dgm:spPr/>
    </dgm:pt>
    <dgm:pt modelId="{35B7D542-00B4-4ACC-A478-D11DF82E97FF}" type="pres">
      <dgm:prSet presAssocID="{4B425531-9494-410E-A74E-88A6AB4164F8}" presName="LevelTwoTextNode" presStyleLbl="node2" presStyleIdx="15" presStyleCnt="17">
        <dgm:presLayoutVars>
          <dgm:chPref val="3"/>
        </dgm:presLayoutVars>
      </dgm:prSet>
      <dgm:spPr/>
    </dgm:pt>
    <dgm:pt modelId="{EC26E1C5-2449-4FBB-8EBD-DB2848CF81B3}" type="pres">
      <dgm:prSet presAssocID="{4B425531-9494-410E-A74E-88A6AB4164F8}" presName="level3hierChild" presStyleCnt="0"/>
      <dgm:spPr/>
    </dgm:pt>
    <dgm:pt modelId="{C3CC55DA-1291-4152-A60F-0CB7E550C305}" type="pres">
      <dgm:prSet presAssocID="{4667BF5C-EFC7-4368-8A83-D1B61632E680}" presName="conn2-1" presStyleLbl="parChTrans1D3" presStyleIdx="11" presStyleCnt="13"/>
      <dgm:spPr/>
    </dgm:pt>
    <dgm:pt modelId="{87C790EA-2F4B-4F87-919C-446940A7284E}" type="pres">
      <dgm:prSet presAssocID="{4667BF5C-EFC7-4368-8A83-D1B61632E680}" presName="connTx" presStyleLbl="parChTrans1D3" presStyleIdx="11" presStyleCnt="13"/>
      <dgm:spPr/>
    </dgm:pt>
    <dgm:pt modelId="{3DA44D2B-FE71-403E-B930-372C02F73E19}" type="pres">
      <dgm:prSet presAssocID="{E15307C5-6F5D-437C-89D3-DABFCF54882E}" presName="root2" presStyleCnt="0"/>
      <dgm:spPr/>
    </dgm:pt>
    <dgm:pt modelId="{A5AF6865-EA77-4F33-9265-5CC64F072584}" type="pres">
      <dgm:prSet presAssocID="{E15307C5-6F5D-437C-89D3-DABFCF54882E}" presName="LevelTwoTextNode" presStyleLbl="node3" presStyleIdx="11" presStyleCnt="13">
        <dgm:presLayoutVars>
          <dgm:chPref val="3"/>
        </dgm:presLayoutVars>
      </dgm:prSet>
      <dgm:spPr/>
    </dgm:pt>
    <dgm:pt modelId="{B16256B1-033F-4FC0-8955-6F883996BC42}" type="pres">
      <dgm:prSet presAssocID="{E15307C5-6F5D-437C-89D3-DABFCF54882E}" presName="level3hierChild" presStyleCnt="0"/>
      <dgm:spPr/>
    </dgm:pt>
    <dgm:pt modelId="{9C1D3B16-87AE-44C3-B8FD-49B616A85C16}" type="pres">
      <dgm:prSet presAssocID="{0CD63431-D423-4A1A-B57C-B6F42F475EB2}" presName="conn2-1" presStyleLbl="parChTrans1D4" presStyleIdx="28" presStyleCnt="29"/>
      <dgm:spPr/>
    </dgm:pt>
    <dgm:pt modelId="{AB85C7D8-3617-44A0-8E4C-A9A7953F48E8}" type="pres">
      <dgm:prSet presAssocID="{0CD63431-D423-4A1A-B57C-B6F42F475EB2}" presName="connTx" presStyleLbl="parChTrans1D4" presStyleIdx="28" presStyleCnt="29"/>
      <dgm:spPr/>
    </dgm:pt>
    <dgm:pt modelId="{02DA46C8-DEDD-434C-88F3-F742561B7588}" type="pres">
      <dgm:prSet presAssocID="{8285FE98-413B-4781-983D-F7F0923D4F83}" presName="root2" presStyleCnt="0"/>
      <dgm:spPr/>
    </dgm:pt>
    <dgm:pt modelId="{5A78322D-C8A9-499D-B55E-E2EE6EABA431}" type="pres">
      <dgm:prSet presAssocID="{8285FE98-413B-4781-983D-F7F0923D4F83}" presName="LevelTwoTextNode" presStyleLbl="node4" presStyleIdx="28" presStyleCnt="29">
        <dgm:presLayoutVars>
          <dgm:chPref val="3"/>
        </dgm:presLayoutVars>
      </dgm:prSet>
      <dgm:spPr/>
    </dgm:pt>
    <dgm:pt modelId="{41D66C8A-D2C2-4B78-A8F9-C46D16EA39BC}" type="pres">
      <dgm:prSet presAssocID="{8285FE98-413B-4781-983D-F7F0923D4F83}" presName="level3hierChild" presStyleCnt="0"/>
      <dgm:spPr/>
    </dgm:pt>
    <dgm:pt modelId="{C760EAD4-5075-42E6-A072-206DEBE7776E}" type="pres">
      <dgm:prSet presAssocID="{5BD0EE8A-BF9C-465F-A210-0EAEF6BB8B1D}" presName="conn2-1" presStyleLbl="parChTrans1D2" presStyleIdx="16" presStyleCnt="17"/>
      <dgm:spPr/>
    </dgm:pt>
    <dgm:pt modelId="{4736FBBC-7457-448C-BFB8-CCD0D093D7AA}" type="pres">
      <dgm:prSet presAssocID="{5BD0EE8A-BF9C-465F-A210-0EAEF6BB8B1D}" presName="connTx" presStyleLbl="parChTrans1D2" presStyleIdx="16" presStyleCnt="17"/>
      <dgm:spPr/>
    </dgm:pt>
    <dgm:pt modelId="{37E86628-597A-47FD-A1B7-0EE72F666D42}" type="pres">
      <dgm:prSet presAssocID="{F3BFCE00-EAC9-4EE9-A37B-CCA1C2D1EFD7}" presName="root2" presStyleCnt="0"/>
      <dgm:spPr/>
    </dgm:pt>
    <dgm:pt modelId="{96C743FC-E02B-4F96-AE23-BE411F3971B2}" type="pres">
      <dgm:prSet presAssocID="{F3BFCE00-EAC9-4EE9-A37B-CCA1C2D1EFD7}" presName="LevelTwoTextNode" presStyleLbl="node2" presStyleIdx="16" presStyleCnt="17">
        <dgm:presLayoutVars>
          <dgm:chPref val="3"/>
        </dgm:presLayoutVars>
      </dgm:prSet>
      <dgm:spPr/>
    </dgm:pt>
    <dgm:pt modelId="{84C93D20-5D9F-4615-90CA-24BE257BA3AD}" type="pres">
      <dgm:prSet presAssocID="{F3BFCE00-EAC9-4EE9-A37B-CCA1C2D1EFD7}" presName="level3hierChild" presStyleCnt="0"/>
      <dgm:spPr/>
    </dgm:pt>
    <dgm:pt modelId="{2D4B16C6-469A-4C29-B76D-97CC42F8EC5C}" type="pres">
      <dgm:prSet presAssocID="{49C08B68-D3D0-47EA-AFC9-2F7A3EFC6B0B}" presName="conn2-1" presStyleLbl="parChTrans1D3" presStyleIdx="12" presStyleCnt="13"/>
      <dgm:spPr/>
    </dgm:pt>
    <dgm:pt modelId="{BCDC698C-564B-4F84-A994-350EBC5D311D}" type="pres">
      <dgm:prSet presAssocID="{49C08B68-D3D0-47EA-AFC9-2F7A3EFC6B0B}" presName="connTx" presStyleLbl="parChTrans1D3" presStyleIdx="12" presStyleCnt="13"/>
      <dgm:spPr/>
    </dgm:pt>
    <dgm:pt modelId="{AE9FEB72-1A7D-428C-848F-E5D030B7778A}" type="pres">
      <dgm:prSet presAssocID="{D557BEDD-8E42-48FA-B74F-CEAC5C92F8D1}" presName="root2" presStyleCnt="0"/>
      <dgm:spPr/>
    </dgm:pt>
    <dgm:pt modelId="{AC58E6BA-42D4-4E03-8723-A83E67764129}" type="pres">
      <dgm:prSet presAssocID="{D557BEDD-8E42-48FA-B74F-CEAC5C92F8D1}" presName="LevelTwoTextNode" presStyleLbl="node3" presStyleIdx="12" presStyleCnt="13">
        <dgm:presLayoutVars>
          <dgm:chPref val="3"/>
        </dgm:presLayoutVars>
      </dgm:prSet>
      <dgm:spPr/>
    </dgm:pt>
    <dgm:pt modelId="{BA24ACED-289B-46F9-9D9F-0FF3B5D766BB}" type="pres">
      <dgm:prSet presAssocID="{D557BEDD-8E42-48FA-B74F-CEAC5C92F8D1}" presName="level3hierChild" presStyleCnt="0"/>
      <dgm:spPr/>
    </dgm:pt>
  </dgm:ptLst>
  <dgm:cxnLst>
    <dgm:cxn modelId="{D9681600-3579-4B6D-9181-1A1B25007198}" type="presOf" srcId="{4667BF5C-EFC7-4368-8A83-D1B61632E680}" destId="{87C790EA-2F4B-4F87-919C-446940A7284E}" srcOrd="1" destOrd="0" presId="urn:microsoft.com/office/officeart/2005/8/layout/hierarchy2"/>
    <dgm:cxn modelId="{51C3A700-1CFB-4589-A3C6-106FAA6755A0}" type="presOf" srcId="{FD3B47A1-0664-4FFE-B548-545BBA5A966E}" destId="{65C3A3B0-24B0-4FA1-A3B1-24F0467542F7}" srcOrd="0" destOrd="0" presId="urn:microsoft.com/office/officeart/2005/8/layout/hierarchy2"/>
    <dgm:cxn modelId="{6C468402-3369-4825-BDF0-39CAD519B7A1}" type="presOf" srcId="{036FC12C-592A-4127-A83E-5C7A20027298}" destId="{D7B039D3-1881-4CEC-9F61-E8DA1B745439}" srcOrd="1" destOrd="0" presId="urn:microsoft.com/office/officeart/2005/8/layout/hierarchy2"/>
    <dgm:cxn modelId="{FEDBBF03-B3A8-4D42-8633-D3F22FE47CC6}" type="presOf" srcId="{DB87B90D-8C2E-4B9A-86C8-A67637AEAF62}" destId="{EC09F235-2435-473E-ACC6-EEF29DF653ED}" srcOrd="1" destOrd="0" presId="urn:microsoft.com/office/officeart/2005/8/layout/hierarchy2"/>
    <dgm:cxn modelId="{2978DF04-463A-4EC7-BAB7-5E36BFF28B26}" type="presOf" srcId="{4B8F2355-854A-401D-8A3A-655DDD025ED9}" destId="{D804C87D-65C4-4DED-A6B2-7903AC44A5D2}" srcOrd="1" destOrd="0" presId="urn:microsoft.com/office/officeart/2005/8/layout/hierarchy2"/>
    <dgm:cxn modelId="{CA061105-2415-4C22-AFF2-F61388FEC372}" srcId="{5399A758-8864-44F7-A8F8-9FE090AE9AB9}" destId="{ABBAC318-617E-4FE0-B42A-EC430346A233}" srcOrd="0" destOrd="0" parTransId="{C4227EE9-016B-4503-A210-B5DC721FC457}" sibTransId="{C1E73852-F449-4FA5-A58F-A184E9D0AAB2}"/>
    <dgm:cxn modelId="{D8FA4F05-681F-4289-ABEB-0199A6CCE39E}" type="presOf" srcId="{1DE3350C-BFE3-49DE-A600-81C28D512541}" destId="{E8419A38-8CF5-4F84-8F4F-A3BA1E67ECCC}" srcOrd="1" destOrd="0" presId="urn:microsoft.com/office/officeart/2005/8/layout/hierarchy2"/>
    <dgm:cxn modelId="{D5288608-9091-4065-93E2-5B376F1DE8DF}" srcId="{AF8C7399-CF7A-4D7C-BE6C-B1F121670D59}" destId="{335AF491-92B1-45B2-8AAA-B9E9507ABCB5}" srcOrd="6" destOrd="0" parTransId="{BC8A9D07-4CDA-4084-8BD1-7F926718F225}" sibTransId="{664950AE-5916-445C-84F7-A53718543DDF}"/>
    <dgm:cxn modelId="{E004F408-E2B0-4ADF-A5EC-D306FC996304}" type="presOf" srcId="{9D359A9E-7774-485E-93D4-960B95727DA8}" destId="{146C8AEA-010A-47F3-88D8-CC1A5DAD6BC2}" srcOrd="1" destOrd="0" presId="urn:microsoft.com/office/officeart/2005/8/layout/hierarchy2"/>
    <dgm:cxn modelId="{496A8D0A-DE76-4A2F-BA8B-3C80740A668E}" type="presOf" srcId="{5884DB71-0C6A-490F-8FBA-A8F65F4822EF}" destId="{C41F22AB-0319-4148-96DF-908D1B74F9E7}" srcOrd="1" destOrd="0" presId="urn:microsoft.com/office/officeart/2005/8/layout/hierarchy2"/>
    <dgm:cxn modelId="{788A940B-3351-4A1A-9396-C4AC0AB64DA0}" type="presOf" srcId="{733FCD7D-3432-4504-8B16-54F75D3B4C58}" destId="{94BD285A-FD77-40D3-A7C6-3FC95DC8AC1C}" srcOrd="0" destOrd="0" presId="urn:microsoft.com/office/officeart/2005/8/layout/hierarchy2"/>
    <dgm:cxn modelId="{77D6820D-FA9A-4DB5-A347-0550ED93EE25}" srcId="{AF8C7399-CF7A-4D7C-BE6C-B1F121670D59}" destId="{DD9D9079-05F0-4176-A545-A2B0DA434D2E}" srcOrd="0" destOrd="0" parTransId="{C9C1924B-573A-463B-82B9-F4E87372D938}" sibTransId="{2385318C-4D78-465B-B413-C84DF1DE7677}"/>
    <dgm:cxn modelId="{D740A10D-824F-4312-A16B-AE90527D3CAD}" type="presOf" srcId="{7E8FCC92-2ABA-4246-8E5C-4B83AA8760B9}" destId="{5035ECE7-051C-4030-9555-F69B49CE24D3}" srcOrd="1" destOrd="0" presId="urn:microsoft.com/office/officeart/2005/8/layout/hierarchy2"/>
    <dgm:cxn modelId="{BF9A810E-8F29-4E4E-9F63-F8FE94AF229F}" srcId="{B7FD96B9-2BA5-456F-A6B6-E9FC833C821E}" destId="{41998798-DF07-4AB6-9B12-72D6B517263E}" srcOrd="0" destOrd="0" parTransId="{E845ACC6-C562-4CAB-83A7-0A8D99858075}" sibTransId="{060E9196-6C0D-4744-A844-8E3BB5798F2B}"/>
    <dgm:cxn modelId="{D83AA90E-4E2B-4C8A-99E0-8BEE07CC301F}" type="presOf" srcId="{9B2DC5DD-029C-4F60-BAB8-00F2AA30D59E}" destId="{F7FBA41C-2FDB-42B7-982C-0DDA1BB37CC5}" srcOrd="0" destOrd="0" presId="urn:microsoft.com/office/officeart/2005/8/layout/hierarchy2"/>
    <dgm:cxn modelId="{B1D61712-3525-4104-8F48-EA441804E3E0}" type="presOf" srcId="{4B8F2355-854A-401D-8A3A-655DDD025ED9}" destId="{FE648564-8643-4317-A5B0-77BB260C47A3}" srcOrd="0" destOrd="0" presId="urn:microsoft.com/office/officeart/2005/8/layout/hierarchy2"/>
    <dgm:cxn modelId="{9DD87512-28D6-40E1-AE58-5ACCB60FEFF3}" type="presOf" srcId="{A859BB25-D3C7-4674-A80E-95892A9ABA49}" destId="{90E75209-7692-40B1-BDF4-4F97F76B45BD}" srcOrd="0" destOrd="0" presId="urn:microsoft.com/office/officeart/2005/8/layout/hierarchy2"/>
    <dgm:cxn modelId="{7A2D0313-E63A-4648-AF93-E1E31502E7E1}" type="presOf" srcId="{9888CC43-FCFD-49A5-88B6-EF8357129BA4}" destId="{9FCE6F69-CFCD-4932-8F3F-BE7F4B563667}" srcOrd="0" destOrd="0" presId="urn:microsoft.com/office/officeart/2005/8/layout/hierarchy2"/>
    <dgm:cxn modelId="{9F638513-761A-4455-BA03-24C236005EBF}" type="presOf" srcId="{B0AAE04D-E2AF-4063-A11D-90372278191B}" destId="{4FD6F365-F29B-4786-AA58-F0B97B6CD5F5}" srcOrd="0" destOrd="0" presId="urn:microsoft.com/office/officeart/2005/8/layout/hierarchy2"/>
    <dgm:cxn modelId="{2E7A4215-A3FD-4FFD-92BD-C2A8F99DA03B}" srcId="{2CC55C12-8181-4474-8F3B-A4EC83CED2B4}" destId="{508A9837-29C8-4732-917E-049EEA5A9C60}" srcOrd="0" destOrd="0" parTransId="{45FF5172-12B4-439E-AB87-A84EB39A6C9F}" sibTransId="{D3433C8D-66A4-472C-ABF7-C47D93C86F14}"/>
    <dgm:cxn modelId="{FC237F15-BC99-45F6-940A-D963C536D81E}" type="presOf" srcId="{49C08B68-D3D0-47EA-AFC9-2F7A3EFC6B0B}" destId="{BCDC698C-564B-4F84-A994-350EBC5D311D}" srcOrd="1" destOrd="0" presId="urn:microsoft.com/office/officeart/2005/8/layout/hierarchy2"/>
    <dgm:cxn modelId="{29BAD915-68B1-4B47-81C5-B2E55CB969E1}" type="presOf" srcId="{441EEC64-7971-4431-8027-6E3F5BD13F15}" destId="{C6860A78-9516-4FA8-BCA2-0D1866312A67}" srcOrd="1" destOrd="0" presId="urn:microsoft.com/office/officeart/2005/8/layout/hierarchy2"/>
    <dgm:cxn modelId="{731D9916-B7C0-4B7C-A9F2-6D017D381865}" srcId="{AF8C7399-CF7A-4D7C-BE6C-B1F121670D59}" destId="{8CCE90B3-F597-4EAE-B990-FBC7E19043EF}" srcOrd="12" destOrd="0" parTransId="{03DC83C4-6213-4FF1-A3C8-F90DFE036BB7}" sibTransId="{E87FB337-FF17-42C8-8DF0-9232FC84FF22}"/>
    <dgm:cxn modelId="{63FD8717-AC45-4B7B-B5DF-FF6B3053B9E3}" type="presOf" srcId="{F19C9835-309B-426F-966D-6815820E659E}" destId="{527C114F-72D7-42EA-BD95-9362F375C285}" srcOrd="1" destOrd="0" presId="urn:microsoft.com/office/officeart/2005/8/layout/hierarchy2"/>
    <dgm:cxn modelId="{F4CFBA17-9841-4CA0-A736-26D2593D4C0F}" type="presOf" srcId="{9888CC43-FCFD-49A5-88B6-EF8357129BA4}" destId="{58F51E1E-376A-40C9-AF4C-2A0F20C75B54}" srcOrd="1" destOrd="0" presId="urn:microsoft.com/office/officeart/2005/8/layout/hierarchy2"/>
    <dgm:cxn modelId="{63E3D619-2E56-4000-81CA-0FCED2915CB3}" type="presOf" srcId="{7532D246-E329-4975-AFFE-96BA7F295169}" destId="{9335D983-7A19-4C49-B6AD-2668455E51C0}" srcOrd="0" destOrd="0" presId="urn:microsoft.com/office/officeart/2005/8/layout/hierarchy2"/>
    <dgm:cxn modelId="{E19A0B1C-3789-4F46-AE01-B30F2D973228}" type="presOf" srcId="{86F22D44-0A82-44F2-8B9E-C827109C2EE6}" destId="{1D285AC5-A61D-47EB-BE81-7C0A341DFE14}" srcOrd="0" destOrd="0" presId="urn:microsoft.com/office/officeart/2005/8/layout/hierarchy2"/>
    <dgm:cxn modelId="{E285DB1D-8A16-4B20-BC8D-41C342E7966B}" type="presOf" srcId="{1BA0B1FB-3421-4C57-9B12-BE1AAE82FF1F}" destId="{07986AD1-B7AF-4EEF-BB75-B44BBF828749}" srcOrd="0" destOrd="0" presId="urn:microsoft.com/office/officeart/2005/8/layout/hierarchy2"/>
    <dgm:cxn modelId="{8486011E-CFE4-4608-A20F-342B9D054395}" type="presOf" srcId="{9F612E7E-03AE-4A38-B763-BDF0E268816F}" destId="{736891EB-116E-4CFD-A9A4-479B6E24797A}" srcOrd="1" destOrd="0" presId="urn:microsoft.com/office/officeart/2005/8/layout/hierarchy2"/>
    <dgm:cxn modelId="{062C721E-979F-4CFC-96DD-C3537D82F01E}" type="presOf" srcId="{E677D84C-8297-4F1D-BD99-2CEEA4762BB2}" destId="{4ECC23DC-6B67-4984-BF16-546511C40369}" srcOrd="0" destOrd="0" presId="urn:microsoft.com/office/officeart/2005/8/layout/hierarchy2"/>
    <dgm:cxn modelId="{BED7971E-3B0D-4FEF-8EF6-DE73A9176118}" type="presOf" srcId="{9509C5AC-D8E2-415A-8D5A-42636EEE9A0C}" destId="{2BB4DD2E-EA8A-472D-8D12-EF4E480CA9CE}" srcOrd="1" destOrd="0" presId="urn:microsoft.com/office/officeart/2005/8/layout/hierarchy2"/>
    <dgm:cxn modelId="{7267B41F-2D9F-4617-A576-ACCB45BDE4C7}" type="presOf" srcId="{E845ACC6-C562-4CAB-83A7-0A8D99858075}" destId="{63A9DF85-E74A-4CF7-AF0F-63833DCF2E35}" srcOrd="0" destOrd="0" presId="urn:microsoft.com/office/officeart/2005/8/layout/hierarchy2"/>
    <dgm:cxn modelId="{56D3DB1F-221F-4A72-99AD-2867932CC786}" srcId="{9FEEB8D2-08E5-433E-953C-C1250DDC9E25}" destId="{0AD2D1A8-6596-423B-9C27-DFE0CAEEA83E}" srcOrd="0" destOrd="0" parTransId="{5F51B791-5A99-4A7C-B123-8800911BB66A}" sibTransId="{CA44B099-10C6-45C4-9EFE-87DCBFDA7ADC}"/>
    <dgm:cxn modelId="{26417222-D600-4F2C-85CB-C58521578808}" type="presOf" srcId="{166EFCBD-91EA-4B9D-BF1F-7F19A39944E5}" destId="{73CA37C1-98C0-454F-8275-68974528016D}" srcOrd="0" destOrd="0" presId="urn:microsoft.com/office/officeart/2005/8/layout/hierarchy2"/>
    <dgm:cxn modelId="{7CC82B23-6167-48A7-B1E5-14105A622151}" type="presOf" srcId="{F7B35A47-12AC-4344-A0F1-DC1BF5A0A89E}" destId="{5418A69B-8B42-4838-8DFC-8884C4B4420D}" srcOrd="1" destOrd="0" presId="urn:microsoft.com/office/officeart/2005/8/layout/hierarchy2"/>
    <dgm:cxn modelId="{5BA18725-030E-4E0B-8156-D0707CD0264B}" type="presOf" srcId="{0F3BDA5D-EAB6-4C1B-8708-C45D292A7A2B}" destId="{767D610B-4B3A-4AE5-885F-AA1C08FC0EE3}" srcOrd="0" destOrd="0" presId="urn:microsoft.com/office/officeart/2005/8/layout/hierarchy2"/>
    <dgm:cxn modelId="{BE8BE827-E644-45BE-9830-33B1D6163FEF}" type="presOf" srcId="{36F9787B-165F-4113-86C7-2EA6EFA50F59}" destId="{8B5834DE-1F12-426E-9789-9CCDD02AB7D2}" srcOrd="1" destOrd="0" presId="urn:microsoft.com/office/officeart/2005/8/layout/hierarchy2"/>
    <dgm:cxn modelId="{2BD8E728-7BCD-4732-8FDC-498D1683BB01}" type="presOf" srcId="{493722E3-9FC7-4744-920E-2EEB34882E2C}" destId="{DD214B27-AB60-4F20-8333-2D0B81AF9768}" srcOrd="1" destOrd="0" presId="urn:microsoft.com/office/officeart/2005/8/layout/hierarchy2"/>
    <dgm:cxn modelId="{2D35BC29-F627-4ED3-B8BC-5F4E78A5EC04}" type="presOf" srcId="{41998798-DF07-4AB6-9B12-72D6B517263E}" destId="{CB9FF189-B761-4FDA-B235-D978959E9641}" srcOrd="0" destOrd="0" presId="urn:microsoft.com/office/officeart/2005/8/layout/hierarchy2"/>
    <dgm:cxn modelId="{2144662A-0587-4972-94CB-FEBAF4402234}" srcId="{917AC7B9-AFAC-4F7A-8B85-CFE6E889DFA0}" destId="{C2AD937F-645B-44AE-8C10-BCDA5393068B}" srcOrd="0" destOrd="0" parTransId="{F8480B6D-08E4-46CB-B0F9-C8C5198F09D9}" sibTransId="{C03A51B3-CFBC-40BA-B8EE-7AF6CB27DE64}"/>
    <dgm:cxn modelId="{83DB0F2B-52C1-407E-AFF6-924DCC432C8C}" type="presOf" srcId="{8285FE98-413B-4781-983D-F7F0923D4F83}" destId="{5A78322D-C8A9-499D-B55E-E2EE6EABA431}" srcOrd="0" destOrd="0" presId="urn:microsoft.com/office/officeart/2005/8/layout/hierarchy2"/>
    <dgm:cxn modelId="{CC385730-8D6C-4F46-93F3-6B37185205E7}" type="presOf" srcId="{BC8A9D07-4CDA-4084-8BD1-7F926718F225}" destId="{5858DDF6-E73D-49E9-AD17-E03EEFA43CAA}" srcOrd="1" destOrd="0" presId="urn:microsoft.com/office/officeart/2005/8/layout/hierarchy2"/>
    <dgm:cxn modelId="{F81AB330-80A3-431A-90DB-063BB9B41ED7}" type="presOf" srcId="{4E6A480F-C28A-41C4-927E-C0C49633D781}" destId="{CE70F623-7E91-400B-839B-D1AD841C32FC}" srcOrd="0" destOrd="0" presId="urn:microsoft.com/office/officeart/2005/8/layout/hierarchy2"/>
    <dgm:cxn modelId="{8EC74631-B01D-43C5-9DA3-A1AD5F3B485B}" type="presOf" srcId="{917AC7B9-AFAC-4F7A-8B85-CFE6E889DFA0}" destId="{B9FFEB26-7326-4D91-BD50-EEDD604AAEFE}" srcOrd="0" destOrd="0" presId="urn:microsoft.com/office/officeart/2005/8/layout/hierarchy2"/>
    <dgm:cxn modelId="{5187C831-5326-47F7-BF04-B854682A4A6B}" type="presOf" srcId="{D557BEDD-8E42-48FA-B74F-CEAC5C92F8D1}" destId="{AC58E6BA-42D4-4E03-8723-A83E67764129}" srcOrd="0" destOrd="0" presId="urn:microsoft.com/office/officeart/2005/8/layout/hierarchy2"/>
    <dgm:cxn modelId="{9CB23932-169C-41C9-ABFE-86C3980F4E0A}" type="presOf" srcId="{73B22021-DBA4-4A96-9524-1E43D9B5EC71}" destId="{73EA9B8D-A11B-4FAC-AB37-637541FD6F9D}" srcOrd="0" destOrd="0" presId="urn:microsoft.com/office/officeart/2005/8/layout/hierarchy2"/>
    <dgm:cxn modelId="{5B979232-03F7-4098-B475-EE8C700A3EC5}" srcId="{AF8C7399-CF7A-4D7C-BE6C-B1F121670D59}" destId="{F3BFCE00-EAC9-4EE9-A37B-CCA1C2D1EFD7}" srcOrd="16" destOrd="0" parTransId="{5BD0EE8A-BF9C-465F-A210-0EAEF6BB8B1D}" sibTransId="{9846FABF-2640-4841-B022-52F4D7C39AE5}"/>
    <dgm:cxn modelId="{6479D032-DE84-474E-946B-8C730BA57D85}" type="presOf" srcId="{53928DB3-9FE2-420D-A5E3-5295541BE1B4}" destId="{CCAEE4C8-28DF-428F-A5EB-C731792D9DBE}" srcOrd="0" destOrd="0" presId="urn:microsoft.com/office/officeart/2005/8/layout/hierarchy2"/>
    <dgm:cxn modelId="{99225034-C204-479F-A851-2F94FAE17117}" type="presOf" srcId="{03DC83C4-6213-4FF1-A3C8-F90DFE036BB7}" destId="{5CF22D5F-7C41-4DED-94D9-5CEA8EF9D218}" srcOrd="0" destOrd="0" presId="urn:microsoft.com/office/officeart/2005/8/layout/hierarchy2"/>
    <dgm:cxn modelId="{CF787634-1010-4B00-BD2F-CD0C8E253190}" srcId="{B6669CB1-78C7-44E9-AB6C-94C3C2BFBA0F}" destId="{73B22021-DBA4-4A96-9524-1E43D9B5EC71}" srcOrd="0" destOrd="0" parTransId="{9888CC43-FCFD-49A5-88B6-EF8357129BA4}" sibTransId="{E4E96F39-CE1E-4886-BB77-26C0403194B6}"/>
    <dgm:cxn modelId="{B3CE0036-03C2-4D6D-B874-BF78836A138E}" type="presOf" srcId="{9509C5AC-D8E2-415A-8D5A-42636EEE9A0C}" destId="{BDC23ACF-9ED5-493D-9E0F-88BBC2EFAF59}" srcOrd="0" destOrd="0" presId="urn:microsoft.com/office/officeart/2005/8/layout/hierarchy2"/>
    <dgm:cxn modelId="{9B1A0A36-FD9C-4D9F-8788-BCF119040048}" type="presOf" srcId="{9B2DC5DD-029C-4F60-BAB8-00F2AA30D59E}" destId="{56FE643D-C7DA-4349-B6E1-B6B9D8504C64}" srcOrd="1" destOrd="0" presId="urn:microsoft.com/office/officeart/2005/8/layout/hierarchy2"/>
    <dgm:cxn modelId="{FF479636-5EF9-4A7E-BC9B-FBFB1309D3A9}" type="presOf" srcId="{AAB05991-DE71-46E4-928F-7933475F8228}" destId="{7CC80FBE-F995-4B57-AD80-7A37538EBB88}" srcOrd="0" destOrd="0" presId="urn:microsoft.com/office/officeart/2005/8/layout/hierarchy2"/>
    <dgm:cxn modelId="{8C05E936-37C3-4D79-8A17-846CF55B1D30}" type="presOf" srcId="{C82EA918-75CF-4704-AC94-E793CC24C23F}" destId="{70E12DFD-16D2-4D64-9B91-50B18519EF0F}" srcOrd="0" destOrd="0" presId="urn:microsoft.com/office/officeart/2005/8/layout/hierarchy2"/>
    <dgm:cxn modelId="{B1C45337-E4F9-46A1-BC82-1A632376DD9B}" type="presOf" srcId="{AF5B55E0-9E6A-4000-AF99-7A19FDD2008E}" destId="{60D0CA1F-CA6E-46F9-B427-8E83E5ACD709}" srcOrd="0" destOrd="0" presId="urn:microsoft.com/office/officeart/2005/8/layout/hierarchy2"/>
    <dgm:cxn modelId="{33B22238-2DC7-4924-A069-BD643231337A}" type="presOf" srcId="{A8F66CCB-C3F0-4971-8B3E-DF6CF774A19C}" destId="{FC51D0A2-DF11-4BC8-BEED-D37585852719}" srcOrd="0" destOrd="0" presId="urn:microsoft.com/office/officeart/2005/8/layout/hierarchy2"/>
    <dgm:cxn modelId="{AC28C539-3E56-47A5-A752-28237AEED82F}" type="presOf" srcId="{2CC55C12-8181-4474-8F3B-A4EC83CED2B4}" destId="{9268F48C-C1FC-4452-8987-43CFEB0AEFAA}" srcOrd="0" destOrd="0" presId="urn:microsoft.com/office/officeart/2005/8/layout/hierarchy2"/>
    <dgm:cxn modelId="{47A0BA3E-AA90-44FB-9611-50AA104B4BAF}" srcId="{8CCE90B3-F597-4EAE-B990-FBC7E19043EF}" destId="{9FEEB8D2-08E5-433E-953C-C1250DDC9E25}" srcOrd="0" destOrd="0" parTransId="{DB87B90D-8C2E-4B9A-86C8-A67637AEAF62}" sibTransId="{EBFF2890-A461-41F5-B97E-C59DE89BBEA3}"/>
    <dgm:cxn modelId="{68A07340-FB10-4F87-A521-512841654174}" type="presOf" srcId="{6424A89C-9E7A-47F8-89DD-43F14F8221E7}" destId="{CE67EF1B-41C2-41B0-A45E-79C10CD1DDC2}" srcOrd="1" destOrd="0" presId="urn:microsoft.com/office/officeart/2005/8/layout/hierarchy2"/>
    <dgm:cxn modelId="{18CB075B-4522-4FAD-9467-4A88D50CFF8A}" srcId="{AF8C7399-CF7A-4D7C-BE6C-B1F121670D59}" destId="{E677D84C-8297-4F1D-BD99-2CEEA4762BB2}" srcOrd="10" destOrd="0" parTransId="{166EFCBD-91EA-4B9D-BF1F-7F19A39944E5}" sibTransId="{E275F123-8D65-47AB-B158-6F370F021BF1}"/>
    <dgm:cxn modelId="{D2A6515B-C33A-42B7-AA50-300F99010C24}" type="presOf" srcId="{E15307C5-6F5D-437C-89D3-DABFCF54882E}" destId="{A5AF6865-EA77-4F33-9265-5CC64F072584}" srcOrd="0" destOrd="0" presId="urn:microsoft.com/office/officeart/2005/8/layout/hierarchy2"/>
    <dgm:cxn modelId="{DC45555B-71BE-453C-BB90-9B653F4136F9}" type="presOf" srcId="{B749DA21-3D3A-435D-9AF0-0472BE786E55}" destId="{EAC24305-CD29-43C8-AD13-D9E7D38851E6}" srcOrd="0" destOrd="0" presId="urn:microsoft.com/office/officeart/2005/8/layout/hierarchy2"/>
    <dgm:cxn modelId="{0D4AEC5B-54E7-4767-93A4-0D9B46F8EE9E}" type="presOf" srcId="{7067197D-5691-4222-87AC-441FBC43D5F8}" destId="{06B9B90A-46A3-4137-80AA-65FB59788FDD}" srcOrd="0" destOrd="0" presId="urn:microsoft.com/office/officeart/2005/8/layout/hierarchy2"/>
    <dgm:cxn modelId="{804F945C-6CC9-4AD5-BB1A-C5C9B008F793}" srcId="{4B425531-9494-410E-A74E-88A6AB4164F8}" destId="{E15307C5-6F5D-437C-89D3-DABFCF54882E}" srcOrd="0" destOrd="0" parTransId="{4667BF5C-EFC7-4368-8A83-D1B61632E680}" sibTransId="{16133B9B-606A-4479-9899-8223FBF63DE3}"/>
    <dgm:cxn modelId="{4F0F695D-84B7-49F3-A259-A382546FBB68}" type="presOf" srcId="{5884DB71-0C6A-490F-8FBA-A8F65F4822EF}" destId="{4768F7BD-2634-49B2-B0C7-DA1B88CDAFD0}" srcOrd="0" destOrd="0" presId="urn:microsoft.com/office/officeart/2005/8/layout/hierarchy2"/>
    <dgm:cxn modelId="{8592765D-ED2E-46C1-BF4B-08155E627E6C}" srcId="{59C0E8DC-FA35-448B-B918-0A3CBF233332}" destId="{FBE3FFA5-75FB-48CB-943E-811B18187570}" srcOrd="0" destOrd="0" parTransId="{F19C9835-309B-426F-966D-6815820E659E}" sibTransId="{5B902DC8-A8C7-476A-A1B6-75A46ED48DD3}"/>
    <dgm:cxn modelId="{CD02105F-5C6C-4225-A233-4BA5E9CB4B64}" type="presOf" srcId="{C9C1924B-573A-463B-82B9-F4E87372D938}" destId="{D7B2DE23-B683-4BCF-B536-2C79F681A92F}" srcOrd="1" destOrd="0" presId="urn:microsoft.com/office/officeart/2005/8/layout/hierarchy2"/>
    <dgm:cxn modelId="{08EB3660-A2B5-4D0E-8226-D9D08B509FEF}" srcId="{E7B98C13-D712-4A81-8AA3-77CE85BD895A}" destId="{68D56B31-A082-4F57-9301-7048E69C5D83}" srcOrd="0" destOrd="0" parTransId="{FD3B47A1-0664-4FFE-B548-545BBA5A966E}" sibTransId="{59107121-C8EA-4CF5-AE9A-C711B07C5A80}"/>
    <dgm:cxn modelId="{30C43F60-2204-4A3B-96F1-64B7859CB774}" type="presOf" srcId="{DD9D9079-05F0-4176-A545-A2B0DA434D2E}" destId="{9AED9EF1-1FEE-41A2-8D81-66010FDF9DFA}" srcOrd="0" destOrd="0" presId="urn:microsoft.com/office/officeart/2005/8/layout/hierarchy2"/>
    <dgm:cxn modelId="{852CE961-5175-4F55-8182-C000EC47E1EA}" type="presOf" srcId="{9AF94700-242B-4A04-BBF3-A4BE88A0329A}" destId="{0AF9E47C-96E1-403B-91F8-3F78DAC673E2}" srcOrd="0" destOrd="0" presId="urn:microsoft.com/office/officeart/2005/8/layout/hierarchy2"/>
    <dgm:cxn modelId="{D9410942-CF97-4962-B492-2F137E9A08A4}" type="presOf" srcId="{0CD63431-D423-4A1A-B57C-B6F42F475EB2}" destId="{AB85C7D8-3617-44A0-8E4C-A9A7953F48E8}" srcOrd="1" destOrd="0" presId="urn:microsoft.com/office/officeart/2005/8/layout/hierarchy2"/>
    <dgm:cxn modelId="{5B8DF663-3020-43BC-BFFA-EC5567323739}" type="presOf" srcId="{301E270A-09FB-4980-BB8B-3F84BA166CAD}" destId="{27A21867-57B2-4F53-8AE0-FF4ABD84463F}" srcOrd="0" destOrd="0" presId="urn:microsoft.com/office/officeart/2005/8/layout/hierarchy2"/>
    <dgm:cxn modelId="{B54FC644-FC65-4B1B-BA40-3EF035C3CEC2}" type="presOf" srcId="{E334325A-E7D2-4505-8690-DBCBEDF8ACE2}" destId="{30ADCCAC-B7A5-4893-9989-C32B1E4827BF}" srcOrd="0" destOrd="0" presId="urn:microsoft.com/office/officeart/2005/8/layout/hierarchy2"/>
    <dgm:cxn modelId="{1A43E764-CE86-495D-A3C3-74B1FF368847}" type="presOf" srcId="{04EB580E-516D-41E4-A2E1-B71E0B20C0FF}" destId="{349C8486-6BCC-4B7C-8B36-82559DB2C058}" srcOrd="1" destOrd="0" presId="urn:microsoft.com/office/officeart/2005/8/layout/hierarchy2"/>
    <dgm:cxn modelId="{FB390845-09B5-4C3B-80D4-A38992321773}" type="presOf" srcId="{DB87B90D-8C2E-4B9A-86C8-A67637AEAF62}" destId="{FF533FD1-6134-4326-B3C2-B0BBC945F360}" srcOrd="0" destOrd="0" presId="urn:microsoft.com/office/officeart/2005/8/layout/hierarchy2"/>
    <dgm:cxn modelId="{D52D6D45-0A4B-4D7A-98B2-9F3321C33DB7}" type="presOf" srcId="{7532D246-E329-4975-AFFE-96BA7F295169}" destId="{8838464F-E85F-4529-9DD7-B9963E4E303F}" srcOrd="1" destOrd="0" presId="urn:microsoft.com/office/officeart/2005/8/layout/hierarchy2"/>
    <dgm:cxn modelId="{06647645-A80C-4CA1-AE72-895E93322B59}" type="presOf" srcId="{D9C0EB32-6070-4335-A4CD-F13DA5BA15E4}" destId="{EDB51910-3D11-4583-BEE8-FC58ACD09CDE}" srcOrd="0" destOrd="0" presId="urn:microsoft.com/office/officeart/2005/8/layout/hierarchy2"/>
    <dgm:cxn modelId="{1D819845-ECEC-48B0-B136-9A7379806B14}" type="presOf" srcId="{F8480B6D-08E4-46CB-B0F9-C8C5198F09D9}" destId="{09D72805-666F-49DB-AE8C-7BE54BBA2CE3}" srcOrd="1" destOrd="0" presId="urn:microsoft.com/office/officeart/2005/8/layout/hierarchy2"/>
    <dgm:cxn modelId="{3FFA7446-2EE1-4644-8339-EECCB27EFE6E}" type="presOf" srcId="{87F0EA42-3D24-401A-9B6A-5E612141B189}" destId="{F6BE7BC1-0724-407E-B9CD-023DE3232F40}" srcOrd="1" destOrd="0" presId="urn:microsoft.com/office/officeart/2005/8/layout/hierarchy2"/>
    <dgm:cxn modelId="{229D3667-0299-47C8-999C-48B453C61EF0}" type="presOf" srcId="{8CCE90B3-F597-4EAE-B990-FBC7E19043EF}" destId="{6FE276DD-B234-4938-8A45-59D93F244E4F}" srcOrd="0" destOrd="0" presId="urn:microsoft.com/office/officeart/2005/8/layout/hierarchy2"/>
    <dgm:cxn modelId="{6E689267-E2BB-4822-B4CB-C9F242B27CCE}" type="presOf" srcId="{0EC0669F-2A4C-4D8C-8AD7-D7E2E80EEC0C}" destId="{FF92527D-993B-4973-B181-A095D1C795CB}" srcOrd="0" destOrd="0" presId="urn:microsoft.com/office/officeart/2005/8/layout/hierarchy2"/>
    <dgm:cxn modelId="{2F699467-1172-4401-B8DF-5B51AF8A7C18}" type="presOf" srcId="{F19C9835-309B-426F-966D-6815820E659E}" destId="{A1A87B20-72FA-42B4-A670-50CF87656AD1}" srcOrd="0" destOrd="0" presId="urn:microsoft.com/office/officeart/2005/8/layout/hierarchy2"/>
    <dgm:cxn modelId="{920AD167-F3FA-465B-BEA2-8BBC574F302A}" type="presOf" srcId="{335AF491-92B1-45B2-8AAA-B9E9507ABCB5}" destId="{837BA169-2A72-4907-904B-8C4BF0CFB4DC}" srcOrd="0" destOrd="0" presId="urn:microsoft.com/office/officeart/2005/8/layout/hierarchy2"/>
    <dgm:cxn modelId="{702CAC49-59BB-4C80-852D-6895FC110901}" type="presOf" srcId="{D45AA064-9F50-42B4-B63A-8EA71D70212E}" destId="{24C7D600-36BA-45E1-9D4C-AC5C63B1B14E}" srcOrd="1" destOrd="0" presId="urn:microsoft.com/office/officeart/2005/8/layout/hierarchy2"/>
    <dgm:cxn modelId="{8E7CB64A-C742-4B0D-B925-A02879DBADA5}" srcId="{AF8C7399-CF7A-4D7C-BE6C-B1F121670D59}" destId="{4B425531-9494-410E-A74E-88A6AB4164F8}" srcOrd="15" destOrd="0" parTransId="{9509C5AC-D8E2-415A-8D5A-42636EEE9A0C}" sibTransId="{1628A316-1DE2-4F62-BE56-8746C0BDEA47}"/>
    <dgm:cxn modelId="{A9A93C6B-C337-4401-88C4-91B5393206B5}" type="presOf" srcId="{3F7C9B06-E6CB-4DC0-A654-0E9EDE1D9349}" destId="{0E54061A-F0F0-4EFC-BAB4-961E4FAE9BAF}" srcOrd="0" destOrd="0" presId="urn:microsoft.com/office/officeart/2005/8/layout/hierarchy2"/>
    <dgm:cxn modelId="{5E938E4B-0D00-4B63-AC6F-E2E61F9669D9}" type="presOf" srcId="{36F9787B-165F-4113-86C7-2EA6EFA50F59}" destId="{E06B731D-2872-41DC-AB18-4D39FB1E5DD0}" srcOrd="0" destOrd="0" presId="urn:microsoft.com/office/officeart/2005/8/layout/hierarchy2"/>
    <dgm:cxn modelId="{B1E3276C-26FB-4E06-8A60-E12326D15AC4}" type="presOf" srcId="{7E8FCC92-2ABA-4246-8E5C-4B83AA8760B9}" destId="{9E1A7EE3-E51E-46FB-B7E2-F8FFC9BA8812}" srcOrd="0" destOrd="0" presId="urn:microsoft.com/office/officeart/2005/8/layout/hierarchy2"/>
    <dgm:cxn modelId="{C827564D-7EA4-44D1-9289-B10343946C2B}" type="presOf" srcId="{45FF5172-12B4-439E-AB87-A84EB39A6C9F}" destId="{F7873E23-DEF8-48F2-8872-F8AB5DEC1C5B}" srcOrd="1" destOrd="0" presId="urn:microsoft.com/office/officeart/2005/8/layout/hierarchy2"/>
    <dgm:cxn modelId="{0723A56F-0CAA-44E8-B736-A980E514EBE4}" type="presOf" srcId="{F3BFCE00-EAC9-4EE9-A37B-CCA1C2D1EFD7}" destId="{96C743FC-E02B-4F96-AE23-BE411F3971B2}" srcOrd="0" destOrd="0" presId="urn:microsoft.com/office/officeart/2005/8/layout/hierarchy2"/>
    <dgm:cxn modelId="{73629F70-690F-44CE-9F7D-0DCB46F3CD3C}" type="presOf" srcId="{E7B98C13-D712-4A81-8AA3-77CE85BD895A}" destId="{3C58F2DC-1DE7-4E4A-BBD8-E1C07B42E5E6}" srcOrd="0" destOrd="0" presId="urn:microsoft.com/office/officeart/2005/8/layout/hierarchy2"/>
    <dgm:cxn modelId="{AE928451-923E-44EB-9E32-9218DD37C225}" type="presOf" srcId="{DFD960C6-6435-45E4-9B7D-BD9A24432200}" destId="{A57FFC4D-08BE-4A91-8F95-BD98FAA9D606}" srcOrd="1" destOrd="0" presId="urn:microsoft.com/office/officeart/2005/8/layout/hierarchy2"/>
    <dgm:cxn modelId="{73392D72-836C-43BC-8F91-53A873889775}" srcId="{E334325A-E7D2-4505-8690-DBCBEDF8ACE2}" destId="{86DD81E5-C1EA-4C8A-8662-6BC19E7E628E}" srcOrd="0" destOrd="0" parTransId="{B749DA21-3D3A-435D-9AF0-0472BE786E55}" sibTransId="{251B15A9-3DB8-405C-9F50-6F9B13DFB02A}"/>
    <dgm:cxn modelId="{FCFC9072-B87C-4823-BADE-903056E00B80}" srcId="{FBE3FFA5-75FB-48CB-943E-811B18187570}" destId="{2CC55C12-8181-4474-8F3B-A4EC83CED2B4}" srcOrd="0" destOrd="0" parTransId="{9F612E7E-03AE-4A38-B763-BDF0E268816F}" sibTransId="{7C69DC2F-F994-44CF-B4FC-09E7B94B0860}"/>
    <dgm:cxn modelId="{77F5A372-6C76-4134-9667-25D94611BA34}" type="presOf" srcId="{9D359A9E-7774-485E-93D4-960B95727DA8}" destId="{41336931-7E06-4108-A248-E4DD3F293FDD}" srcOrd="0" destOrd="0" presId="urn:microsoft.com/office/officeart/2005/8/layout/hierarchy2"/>
    <dgm:cxn modelId="{78D33D53-4C72-4575-9385-D6938D45A812}" type="presOf" srcId="{949FF34D-106D-4185-A55C-15740E1AF686}" destId="{B4CE9F30-27BC-4F8D-A55D-9894A8954A5F}" srcOrd="1" destOrd="0" presId="urn:microsoft.com/office/officeart/2005/8/layout/hierarchy2"/>
    <dgm:cxn modelId="{AED56C53-441B-457C-B99A-EEAAF59EB8AF}" type="presOf" srcId="{C92B1AD0-E2BC-4681-B4FE-77038EADB507}" destId="{84F08830-FEB6-431D-A12B-64DEB18E178F}" srcOrd="0" destOrd="0" presId="urn:microsoft.com/office/officeart/2005/8/layout/hierarchy2"/>
    <dgm:cxn modelId="{66AD5153-CB82-4D17-9F62-2753BF13E90A}" type="presOf" srcId="{949FF34D-106D-4185-A55C-15740E1AF686}" destId="{8BEBC3E2-36E4-47F1-A771-3748CADB0068}" srcOrd="0" destOrd="0" presId="urn:microsoft.com/office/officeart/2005/8/layout/hierarchy2"/>
    <dgm:cxn modelId="{77970A54-18BF-4C0B-A1E6-312692E214C4}" type="presOf" srcId="{C4227EE9-016B-4503-A210-B5DC721FC457}" destId="{ACFB3718-DB6F-4FF2-90A7-89A83328B74A}" srcOrd="1" destOrd="0" presId="urn:microsoft.com/office/officeart/2005/8/layout/hierarchy2"/>
    <dgm:cxn modelId="{E62C3F74-371D-4FDE-804A-E546ED662517}" srcId="{3F7C9B06-E6CB-4DC0-A654-0E9EDE1D9349}" destId="{AF8C7399-CF7A-4D7C-BE6C-B1F121670D59}" srcOrd="0" destOrd="0" parTransId="{82CC3441-ABCC-408C-BEA6-B363B6729CC3}" sibTransId="{7AF5F5A7-338C-48DE-921C-ACA8E3A1AE2C}"/>
    <dgm:cxn modelId="{8CB66E54-EFC1-422E-B162-42D21287BF7B}" srcId="{872013FA-429A-491D-862F-E204346DDC1C}" destId="{D12B2E89-37A0-455F-B838-27899A30B66A}" srcOrd="0" destOrd="0" parTransId="{7E8FCC92-2ABA-4246-8E5C-4B83AA8760B9}" sibTransId="{32B7510E-D7FD-4FE8-B0A6-6B78FA277DF6}"/>
    <dgm:cxn modelId="{83A09B54-D084-4660-9D52-B773A7D63B5F}" type="presOf" srcId="{B749DA21-3D3A-435D-9AF0-0472BE786E55}" destId="{0798BEE9-295A-4F25-88FC-9310E23D2911}" srcOrd="1" destOrd="0" presId="urn:microsoft.com/office/officeart/2005/8/layout/hierarchy2"/>
    <dgm:cxn modelId="{07D4B976-CCFF-4AF7-BA87-4F209A442C83}" type="presOf" srcId="{5399A758-8864-44F7-A8F8-9FE090AE9AB9}" destId="{00CA09FC-FE06-4400-B739-DC60255546ED}" srcOrd="0" destOrd="0" presId="urn:microsoft.com/office/officeart/2005/8/layout/hierarchy2"/>
    <dgm:cxn modelId="{FA935757-33DE-459B-BFD8-AAE447CFE937}" type="presOf" srcId="{1DE3350C-BFE3-49DE-A600-81C28D512541}" destId="{3A75A427-F652-4091-9338-D04BDA01F63A}" srcOrd="0" destOrd="0" presId="urn:microsoft.com/office/officeart/2005/8/layout/hierarchy2"/>
    <dgm:cxn modelId="{B065BD57-FF4B-4284-BB39-02316FDB3AE8}" type="presOf" srcId="{493722E3-9FC7-4744-920E-2EEB34882E2C}" destId="{50284695-8126-4AA7-BC37-E010D529D1B4}" srcOrd="0" destOrd="0" presId="urn:microsoft.com/office/officeart/2005/8/layout/hierarchy2"/>
    <dgm:cxn modelId="{9091BE57-D1EB-444E-9184-D72A9A765342}" type="presOf" srcId="{5BD0EE8A-BF9C-465F-A210-0EAEF6BB8B1D}" destId="{C760EAD4-5075-42E6-A072-206DEBE7776E}" srcOrd="0" destOrd="0" presId="urn:microsoft.com/office/officeart/2005/8/layout/hierarchy2"/>
    <dgm:cxn modelId="{AD344F58-7A13-4469-873D-79E4D70F5B11}" srcId="{0F3BDA5D-EAB6-4C1B-8708-C45D292A7A2B}" destId="{A859BB25-D3C7-4674-A80E-95892A9ABA49}" srcOrd="0" destOrd="0" parTransId="{441EEC64-7971-4431-8027-6E3F5BD13F15}" sibTransId="{26203BD5-638C-4626-8FE8-61F3B16D8AC2}"/>
    <dgm:cxn modelId="{D4A97578-50CD-4FF6-8626-383592E0B740}" srcId="{0F0DE66E-3353-4704-8ACC-6B0148B70DF0}" destId="{B6669CB1-78C7-44E9-AB6C-94C3C2BFBA0F}" srcOrd="0" destOrd="0" parTransId="{A9CFA1FD-4D79-4639-913C-68D05B84EA9B}" sibTransId="{3143703C-1B44-4790-A02E-188CEEE4F0FC}"/>
    <dgm:cxn modelId="{93EDC559-7594-4E53-AB4E-54DE34962729}" type="presOf" srcId="{9F612E7E-03AE-4A38-B763-BDF0E268816F}" destId="{C4329A5D-0849-48ED-BFD9-5F4E66B68170}" srcOrd="0" destOrd="0" presId="urn:microsoft.com/office/officeart/2005/8/layout/hierarchy2"/>
    <dgm:cxn modelId="{3E2D187A-7EB0-4BB3-9F97-476BCEA85EF1}" type="presOf" srcId="{86DD81E5-C1EA-4C8A-8662-6BC19E7E628E}" destId="{92CE4FE3-12B0-4FF9-BD0D-DD2C516CDC67}" srcOrd="0" destOrd="0" presId="urn:microsoft.com/office/officeart/2005/8/layout/hierarchy2"/>
    <dgm:cxn modelId="{A3E1F55A-0EEC-4217-A84B-BAF3703A00A3}" type="presOf" srcId="{E621C962-325F-4E0B-9759-897A7820F34F}" destId="{8249B923-398D-4A0D-B87C-E513DA2622E6}" srcOrd="1" destOrd="0" presId="urn:microsoft.com/office/officeart/2005/8/layout/hierarchy2"/>
    <dgm:cxn modelId="{8238467B-FE8A-41D1-B6DF-1C1ADB3559D5}" srcId="{AF8C7399-CF7A-4D7C-BE6C-B1F121670D59}" destId="{8BED2169-E651-438A-A752-0336D02A5F33}" srcOrd="9" destOrd="0" parTransId="{9B2DC5DD-029C-4F60-BAB8-00F2AA30D59E}" sibTransId="{C1CCA19D-DB00-4E81-BDED-6A043CBD1D35}"/>
    <dgm:cxn modelId="{57A7457C-CFD6-4131-89B3-A78AEF2EEC27}" type="presOf" srcId="{53C67F3B-58BE-4825-BA0D-B11B19A0B6AE}" destId="{DD246D9E-47A4-403E-B922-052F2844B0DE}" srcOrd="0" destOrd="0" presId="urn:microsoft.com/office/officeart/2005/8/layout/hierarchy2"/>
    <dgm:cxn modelId="{5FA38B7D-209E-4314-9CBB-642EA23EAA85}" type="presOf" srcId="{52A8B9B3-0A72-4143-B187-A9F470413928}" destId="{DE92E1DF-743D-42BE-8D7E-E2043A2E46D0}" srcOrd="1" destOrd="0" presId="urn:microsoft.com/office/officeart/2005/8/layout/hierarchy2"/>
    <dgm:cxn modelId="{9CEAB07E-103D-4A62-9DD6-0191C9E78C73}" type="presOf" srcId="{C4227EE9-016B-4503-A210-B5DC721FC457}" destId="{81012141-87AA-4178-816B-AE22234D1154}" srcOrd="0" destOrd="0" presId="urn:microsoft.com/office/officeart/2005/8/layout/hierarchy2"/>
    <dgm:cxn modelId="{513B6A7F-96D3-46FA-A76C-B1F0E7020BBE}" srcId="{61E1AD34-BB98-4DEE-A9D9-730A9703BBDE}" destId="{B0AAE04D-E2AF-4063-A11D-90372278191B}" srcOrd="0" destOrd="0" parTransId="{C3B7EDF7-8830-455A-BBED-4E442B2B8707}" sibTransId="{2B698502-E1B6-408E-9911-A7AA6A8C46E1}"/>
    <dgm:cxn modelId="{E07AD081-16A0-4FCC-8ED5-6E22A411FDC4}" srcId="{9AF94700-242B-4A04-BBF3-A4BE88A0329A}" destId="{C82EA918-75CF-4704-AC94-E793CC24C23F}" srcOrd="0" destOrd="0" parTransId="{81CB6685-2ADB-4314-A876-FEBD3AAC521C}" sibTransId="{CDE48A9F-6C91-4752-A238-17F7AF8224FA}"/>
    <dgm:cxn modelId="{0DE23582-0562-4E8F-BAF8-B28A858754D2}" type="presOf" srcId="{ABBAC318-617E-4FE0-B42A-EC430346A233}" destId="{57BAE263-9589-4A6D-AAF5-355CFAF1FCF3}" srcOrd="0" destOrd="0" presId="urn:microsoft.com/office/officeart/2005/8/layout/hierarchy2"/>
    <dgm:cxn modelId="{DF3ECB83-96B0-47CB-8558-7DBF6C8BF2AF}" type="presOf" srcId="{59C0E8DC-FA35-448B-B918-0A3CBF233332}" destId="{8EB2084F-A35D-473C-87FF-12196F562C61}" srcOrd="0" destOrd="0" presId="urn:microsoft.com/office/officeart/2005/8/layout/hierarchy2"/>
    <dgm:cxn modelId="{A98BB384-F900-4A37-8CFF-40E4495A6BE4}" type="presOf" srcId="{07FC2457-F406-4F3E-94D6-B3E461E20407}" destId="{53006027-D593-45E4-B7A9-1B783D7EC82D}" srcOrd="0" destOrd="0" presId="urn:microsoft.com/office/officeart/2005/8/layout/hierarchy2"/>
    <dgm:cxn modelId="{6149C185-02A0-4826-A39C-A15687AFD7D3}" type="presOf" srcId="{C3B7EDF7-8830-455A-BBED-4E442B2B8707}" destId="{8E4A00BB-7D35-460D-B0F2-F80662718D5B}" srcOrd="1" destOrd="0" presId="urn:microsoft.com/office/officeart/2005/8/layout/hierarchy2"/>
    <dgm:cxn modelId="{69074686-115B-48C6-A04D-B82E3BB4C4FD}" type="presOf" srcId="{7A8DE06B-B37C-46A2-8D6A-142EF6E3C73F}" destId="{7A891376-E807-4B80-8A8F-06510FC4D18F}" srcOrd="0" destOrd="0" presId="urn:microsoft.com/office/officeart/2005/8/layout/hierarchy2"/>
    <dgm:cxn modelId="{23ADB487-EB1E-404B-9256-D5AE138CADEF}" type="presOf" srcId="{682236FE-42C2-41CC-84E0-393835798172}" destId="{02357D09-D115-4285-870B-EEDBFBC2188C}" srcOrd="1" destOrd="0" presId="urn:microsoft.com/office/officeart/2005/8/layout/hierarchy2"/>
    <dgm:cxn modelId="{AEC5BA87-773C-44D9-A832-F3284EB1BA63}" type="presOf" srcId="{690CF9E2-51EA-4FB6-AD4A-DFF24F53BF24}" destId="{F8441085-DDCD-47E6-88B1-19DEFB577701}" srcOrd="0" destOrd="0" presId="urn:microsoft.com/office/officeart/2005/8/layout/hierarchy2"/>
    <dgm:cxn modelId="{9E182F8A-21D5-45CE-98FD-1B01EDE73D98}" type="presOf" srcId="{690CF9E2-51EA-4FB6-AD4A-DFF24F53BF24}" destId="{2C9F2E3F-D088-449D-876C-D7688DF43EA0}" srcOrd="1" destOrd="0" presId="urn:microsoft.com/office/officeart/2005/8/layout/hierarchy2"/>
    <dgm:cxn modelId="{C9EAFE8A-C641-456E-8AB9-4EC25ACC3914}" type="presOf" srcId="{81CB6685-2ADB-4314-A876-FEBD3AAC521C}" destId="{D2D6125C-251F-4F7B-B9C4-F334DF3E1074}" srcOrd="1" destOrd="0" presId="urn:microsoft.com/office/officeart/2005/8/layout/hierarchy2"/>
    <dgm:cxn modelId="{8AAE5A8B-9B33-4A0D-A7E7-0296EA59B1CE}" type="presOf" srcId="{166EFCBD-91EA-4B9D-BF1F-7F19A39944E5}" destId="{97BE48C8-FB90-4C49-A8B8-8B44E18BBC9A}" srcOrd="1" destOrd="0" presId="urn:microsoft.com/office/officeart/2005/8/layout/hierarchy2"/>
    <dgm:cxn modelId="{5825718C-BA0C-4307-8814-1AA224C0D847}" srcId="{AF8C7399-CF7A-4D7C-BE6C-B1F121670D59}" destId="{5399A758-8864-44F7-A8F8-9FE090AE9AB9}" srcOrd="8" destOrd="0" parTransId="{949FF34D-106D-4185-A55C-15740E1AF686}" sibTransId="{1A5C6CDE-B0B4-497F-B5CE-DA00E1BE1F15}"/>
    <dgm:cxn modelId="{5FE2CD8C-342D-45EC-9A16-17341CFC8419}" srcId="{508A9837-29C8-4732-917E-049EEA5A9C60}" destId="{9121B292-4A91-48AC-AB70-2C4B8A14E7E7}" srcOrd="0" destOrd="0" parTransId="{87F0EA42-3D24-401A-9B6A-5E612141B189}" sibTransId="{EEC3CFE7-302F-42A1-AA6D-191A7846F274}"/>
    <dgm:cxn modelId="{9F006E8D-52BA-4EA3-803B-E58712D51D74}" type="presOf" srcId="{C92B1AD0-E2BC-4681-B4FE-77038EADB507}" destId="{337B781F-041C-4F9E-9B8F-4CC4E4411229}" srcOrd="1" destOrd="0" presId="urn:microsoft.com/office/officeart/2005/8/layout/hierarchy2"/>
    <dgm:cxn modelId="{82F7978D-F13C-402E-A7F6-0153D090F5D3}" type="presOf" srcId="{F7B35A47-12AC-4344-A0F1-DC1BF5A0A89E}" destId="{D1A91EBE-71C2-4CDA-8B5B-ED909A7EE116}" srcOrd="0" destOrd="0" presId="urn:microsoft.com/office/officeart/2005/8/layout/hierarchy2"/>
    <dgm:cxn modelId="{68B5CF8E-0295-4AC2-9817-25210F26D331}" type="presOf" srcId="{6424A89C-9E7A-47F8-89DD-43F14F8221E7}" destId="{584FB4CD-16CE-4F1B-84C2-474924D4A24B}" srcOrd="0" destOrd="0" presId="urn:microsoft.com/office/officeart/2005/8/layout/hierarchy2"/>
    <dgm:cxn modelId="{F2D5B290-E378-4C8F-AC4F-96FC2A7F1599}" srcId="{0EC0669F-2A4C-4D8C-8AD7-D7E2E80EEC0C}" destId="{B7FD96B9-2BA5-456F-A6B6-E9FC833C821E}" srcOrd="0" destOrd="0" parTransId="{5884DB71-0C6A-490F-8FBA-A8F65F4822EF}" sibTransId="{F1AE89DA-D1A4-4B74-AF83-634E3A8B5CAF}"/>
    <dgm:cxn modelId="{C4446E92-E315-4AC6-836D-8888463EE97A}" type="presOf" srcId="{EBF6DD4D-78FB-405E-B27C-B1CAA853C268}" destId="{81362130-5070-406D-A002-74644C8FC646}" srcOrd="0" destOrd="0" presId="urn:microsoft.com/office/officeart/2005/8/layout/hierarchy2"/>
    <dgm:cxn modelId="{DDFEBD93-B1B3-40C7-AFF6-1857F8E463E1}" type="presOf" srcId="{E621C962-325F-4E0B-9759-897A7820F34F}" destId="{6818E617-7C36-42B0-AEF9-5B7ED47DDBB6}" srcOrd="0" destOrd="0" presId="urn:microsoft.com/office/officeart/2005/8/layout/hierarchy2"/>
    <dgm:cxn modelId="{604C3A94-1A73-4AB8-BD43-EAC5B4B6D193}" type="presOf" srcId="{682236FE-42C2-41CC-84E0-393835798172}" destId="{3BE396D6-BFB5-4A37-822A-C4BB94A0EC4C}" srcOrd="0" destOrd="0" presId="urn:microsoft.com/office/officeart/2005/8/layout/hierarchy2"/>
    <dgm:cxn modelId="{5D1D8995-3207-4FEF-885A-3DF6E87102BD}" type="presOf" srcId="{52A8B9B3-0A72-4143-B187-A9F470413928}" destId="{4FB164F0-18AB-447E-B6B1-4C9E5FCE7A1A}" srcOrd="0" destOrd="0" presId="urn:microsoft.com/office/officeart/2005/8/layout/hierarchy2"/>
    <dgm:cxn modelId="{48FEAF95-A8C0-470C-A72E-6C16D36D9D06}" type="presOf" srcId="{0F0DE66E-3353-4704-8ACC-6B0148B70DF0}" destId="{6EC3842D-FA32-44D4-96CB-4E6695564530}" srcOrd="0" destOrd="0" presId="urn:microsoft.com/office/officeart/2005/8/layout/hierarchy2"/>
    <dgm:cxn modelId="{482DDB95-97FE-479B-9D38-A89240E8DBB2}" type="presOf" srcId="{B7FD96B9-2BA5-456F-A6B6-E9FC833C821E}" destId="{8DE2AEDD-A91B-4FE8-A173-81453CFF1CC7}" srcOrd="0" destOrd="0" presId="urn:microsoft.com/office/officeart/2005/8/layout/hierarchy2"/>
    <dgm:cxn modelId="{1E0D5598-4009-4C7B-94C4-5FBA6921B541}" type="presOf" srcId="{04EB580E-516D-41E4-A2E1-B71E0B20C0FF}" destId="{1648BC8A-8A28-4F78-A319-9AD2D9410C70}" srcOrd="0" destOrd="0" presId="urn:microsoft.com/office/officeart/2005/8/layout/hierarchy2"/>
    <dgm:cxn modelId="{C096139A-62F2-4D67-9B9F-F7E69C402456}" type="presOf" srcId="{70AA8D12-C0ED-4DA0-8DCD-D21462B0F63A}" destId="{BAFD4FCE-3AEB-4D26-BEFC-7AE8A9B26CD1}" srcOrd="0" destOrd="0" presId="urn:microsoft.com/office/officeart/2005/8/layout/hierarchy2"/>
    <dgm:cxn modelId="{C1E7A49C-2D91-45EA-947C-9A1D58EFFD36}" srcId="{8BED2169-E651-438A-A752-0336D02A5F33}" destId="{A8F66CCB-C3F0-4971-8B3E-DF6CF774A19C}" srcOrd="0" destOrd="0" parTransId="{22C780D8-2803-45D8-AD10-D644C2ACCBA1}" sibTransId="{DE93D0A1-D0AB-4C10-AD1B-0C34B04C265D}"/>
    <dgm:cxn modelId="{5F2D0E9E-2015-453B-8143-778F1831B725}" type="presOf" srcId="{E845ACC6-C562-4CAB-83A7-0A8D99858075}" destId="{377976BB-E23C-4B31-BF0F-BAFF49A8BD09}" srcOrd="1" destOrd="0" presId="urn:microsoft.com/office/officeart/2005/8/layout/hierarchy2"/>
    <dgm:cxn modelId="{1A5F799E-BD14-45BC-B2BC-1374F9EBB53A}" srcId="{F3BFCE00-EAC9-4EE9-A37B-CCA1C2D1EFD7}" destId="{D557BEDD-8E42-48FA-B74F-CEAC5C92F8D1}" srcOrd="0" destOrd="0" parTransId="{49C08B68-D3D0-47EA-AFC9-2F7A3EFC6B0B}" sibTransId="{8B421681-25EA-4373-8C56-C630653C1972}"/>
    <dgm:cxn modelId="{C16C939E-8C64-4BB7-B364-2F37425C5FF3}" type="presOf" srcId="{DFD960C6-6435-45E4-9B7D-BD9A24432200}" destId="{57C9C708-9447-4971-A80A-E0A27A506B11}" srcOrd="0" destOrd="0" presId="urn:microsoft.com/office/officeart/2005/8/layout/hierarchy2"/>
    <dgm:cxn modelId="{3C30EC9E-C420-433A-BC09-B1E8CF524C3F}" srcId="{86F22D44-0A82-44F2-8B9E-C827109C2EE6}" destId="{53C67F3B-58BE-4825-BA0D-B11B19A0B6AE}" srcOrd="0" destOrd="0" parTransId="{682236FE-42C2-41CC-84E0-393835798172}" sibTransId="{782ECAEA-487E-429C-A77B-87B3EAC28B5A}"/>
    <dgm:cxn modelId="{F099D8A0-7FF5-4EF5-8DF1-FBE6D258AACA}" type="presOf" srcId="{374CD717-F297-4FFC-99AD-F9AAFE7968CD}" destId="{AF7E6048-08D6-4667-A4FD-810475283D8F}" srcOrd="1" destOrd="0" presId="urn:microsoft.com/office/officeart/2005/8/layout/hierarchy2"/>
    <dgm:cxn modelId="{45D77CA2-ADB1-4BB1-8230-CE7A5F25D6FA}" type="presOf" srcId="{98BCE2E8-9F4B-44C1-A231-F24E06E9488F}" destId="{3CDF6CCA-D931-407C-A5B6-2246631976D0}" srcOrd="0" destOrd="0" presId="urn:microsoft.com/office/officeart/2005/8/layout/hierarchy2"/>
    <dgm:cxn modelId="{600C80A4-935B-4C02-8D8D-0CAEE2E18A87}" srcId="{E15307C5-6F5D-437C-89D3-DABFCF54882E}" destId="{8285FE98-413B-4781-983D-F7F0923D4F83}" srcOrd="0" destOrd="0" parTransId="{0CD63431-D423-4A1A-B57C-B6F42F475EB2}" sibTransId="{85E62F85-80C8-4534-8EE8-D5C011BBE97A}"/>
    <dgm:cxn modelId="{7B8EF9A4-EDED-4EA4-A31C-4FBE0098D919}" type="presOf" srcId="{BC8A9D07-4CDA-4084-8BD1-7F926718F225}" destId="{9C670181-DBA6-43C1-99C8-84D8E919A72B}" srcOrd="0" destOrd="0" presId="urn:microsoft.com/office/officeart/2005/8/layout/hierarchy2"/>
    <dgm:cxn modelId="{752EB0A5-213E-4740-BBA0-DE5EA3A01660}" srcId="{4E6A480F-C28A-41C4-927E-C0C49633D781}" destId="{BD1E9574-30C3-41EF-B676-0FC3E5829FA9}" srcOrd="0" destOrd="0" parTransId="{BCD50954-CA3C-4E65-A61C-8695755985EA}" sibTransId="{D925FA3C-2704-43F1-B621-3527CF1BAACB}"/>
    <dgm:cxn modelId="{CB8913A7-B4F8-4476-A5F9-E9922EE3CA20}" type="presOf" srcId="{C9C1924B-573A-463B-82B9-F4E87372D938}" destId="{4E4C070F-A986-460A-8871-D65D71DF645C}" srcOrd="0" destOrd="0" presId="urn:microsoft.com/office/officeart/2005/8/layout/hierarchy2"/>
    <dgm:cxn modelId="{1388B1A7-612A-45BC-A134-D007C3554776}" srcId="{AF5B55E0-9E6A-4000-AF99-7A19FDD2008E}" destId="{EBF6DD4D-78FB-405E-B27C-B1CAA853C268}" srcOrd="0" destOrd="0" parTransId="{F7951EC0-67DA-4F79-AA73-1713FD479582}" sibTransId="{303ED74E-9CD6-4F9C-B9B3-44387BC02026}"/>
    <dgm:cxn modelId="{7F1060A8-D47C-4FA8-A477-2F7E0AAC7B4D}" type="presOf" srcId="{FEE62FAC-80B4-4CE7-9811-6CEB0DC9D30D}" destId="{E7DC37A0-8C35-49CB-AD81-E6C21D3ABE0A}" srcOrd="0" destOrd="0" presId="urn:microsoft.com/office/officeart/2005/8/layout/hierarchy2"/>
    <dgm:cxn modelId="{53231AA9-352E-45CF-A4EA-22DBE6CB9C4C}" srcId="{BD1E9574-30C3-41EF-B676-0FC3E5829FA9}" destId="{E7B98C13-D712-4A81-8AA3-77CE85BD895A}" srcOrd="0" destOrd="0" parTransId="{CD320F71-1601-41F4-B98D-115AAAE03147}" sibTransId="{6E12C659-EBE2-4CF0-BB80-9852BBECED6D}"/>
    <dgm:cxn modelId="{2E7389A9-C140-419A-8248-956054993B46}" srcId="{D9C0EB32-6070-4335-A4CD-F13DA5BA15E4}" destId="{86F22D44-0A82-44F2-8B9E-C827109C2EE6}" srcOrd="0" destOrd="0" parTransId="{9D359A9E-7774-485E-93D4-960B95727DA8}" sibTransId="{24B7027B-6CC9-4B11-A383-7DD22C528734}"/>
    <dgm:cxn modelId="{760716AA-09B1-4E79-96B4-9FE9BD3BFAFF}" type="presOf" srcId="{81CB6685-2ADB-4314-A876-FEBD3AAC521C}" destId="{7903A9D9-6487-4560-8E93-0378B86F0F70}" srcOrd="0" destOrd="0" presId="urn:microsoft.com/office/officeart/2005/8/layout/hierarchy2"/>
    <dgm:cxn modelId="{FF4A9CAC-6576-47DB-8779-10002F7C934A}" type="presOf" srcId="{C3B7EDF7-8830-455A-BBED-4E442B2B8707}" destId="{B7518899-95D4-4726-8481-6411F511606D}" srcOrd="0" destOrd="0" presId="urn:microsoft.com/office/officeart/2005/8/layout/hierarchy2"/>
    <dgm:cxn modelId="{76541DAE-9AEF-418F-AF02-7A762F54A7FC}" srcId="{AF8C7399-CF7A-4D7C-BE6C-B1F121670D59}" destId="{917AC7B9-AFAC-4F7A-8B85-CFE6E889DFA0}" srcOrd="4" destOrd="0" parTransId="{690CF9E2-51EA-4FB6-AD4A-DFF24F53BF24}" sibTransId="{82E6C0E7-1FC8-4B9E-8EBC-52C462443B83}"/>
    <dgm:cxn modelId="{1B24D0AE-7E0F-460B-A111-81F77387551F}" srcId="{53C67F3B-58BE-4825-BA0D-B11B19A0B6AE}" destId="{0EC0669F-2A4C-4D8C-8AD7-D7E2E80EEC0C}" srcOrd="0" destOrd="0" parTransId="{1BA0B1FB-3421-4C57-9B12-BE1AAE82FF1F}" sibTransId="{4E990097-CCF5-450B-BD48-F5642B126D4E}"/>
    <dgm:cxn modelId="{F61A64B1-D08D-4DC2-AEAD-C4993F877058}" type="presOf" srcId="{A9CFA1FD-4D79-4639-913C-68D05B84EA9B}" destId="{CCBCB4C4-9527-47B0-B2B9-1AE9215F8E09}" srcOrd="0" destOrd="0" presId="urn:microsoft.com/office/officeart/2005/8/layout/hierarchy2"/>
    <dgm:cxn modelId="{415099B1-EB00-424A-85D1-ABAC3822D899}" type="presOf" srcId="{9FEEB8D2-08E5-433E-953C-C1250DDC9E25}" destId="{91A77A5A-279B-4EA4-85EC-20597D1F8AE0}" srcOrd="0" destOrd="0" presId="urn:microsoft.com/office/officeart/2005/8/layout/hierarchy2"/>
    <dgm:cxn modelId="{4E7BA1B2-95F2-45EA-9702-5B382851E856}" type="presOf" srcId="{22C780D8-2803-45D8-AD10-D644C2ACCBA1}" destId="{14CC5E93-2F46-40A9-85AD-0DC248E7BA43}" srcOrd="0" destOrd="0" presId="urn:microsoft.com/office/officeart/2005/8/layout/hierarchy2"/>
    <dgm:cxn modelId="{A4DEE7B3-A407-4DC3-A508-1D315AFC15FE}" type="presOf" srcId="{49C08B68-D3D0-47EA-AFC9-2F7A3EFC6B0B}" destId="{2D4B16C6-469A-4C29-B76D-97CC42F8EC5C}" srcOrd="0" destOrd="0" presId="urn:microsoft.com/office/officeart/2005/8/layout/hierarchy2"/>
    <dgm:cxn modelId="{21289AB5-824D-4C3C-873E-AE9B08418000}" type="presOf" srcId="{FD3B47A1-0664-4FFE-B548-545BBA5A966E}" destId="{85C912CB-F60F-466A-AEE2-8B9014FFDDD1}" srcOrd="1" destOrd="0" presId="urn:microsoft.com/office/officeart/2005/8/layout/hierarchy2"/>
    <dgm:cxn modelId="{680612B6-2DC8-4CD7-8F54-E6DA49EDC1A1}" type="presOf" srcId="{0AD2D1A8-6596-423B-9C27-DFE0CAEEA83E}" destId="{A7A60C28-75E7-42C4-A7ED-CFB54A386959}" srcOrd="0" destOrd="0" presId="urn:microsoft.com/office/officeart/2005/8/layout/hierarchy2"/>
    <dgm:cxn modelId="{BB82CBB6-AAB7-4D8D-AC96-0559397062A4}" type="presOf" srcId="{0CD63431-D423-4A1A-B57C-B6F42F475EB2}" destId="{9C1D3B16-87AE-44C3-B8FD-49B616A85C16}" srcOrd="0" destOrd="0" presId="urn:microsoft.com/office/officeart/2005/8/layout/hierarchy2"/>
    <dgm:cxn modelId="{7B1ADDB6-8F99-4A6E-A5B7-46531CF7535D}" type="presOf" srcId="{68D56B31-A082-4F57-9301-7048E69C5D83}" destId="{AB7219B9-7CCC-42A3-895C-B46D6268119E}" srcOrd="0" destOrd="0" presId="urn:microsoft.com/office/officeart/2005/8/layout/hierarchy2"/>
    <dgm:cxn modelId="{692F90B7-8767-4651-AB06-D9EECC724735}" srcId="{AF8C7399-CF7A-4D7C-BE6C-B1F121670D59}" destId="{854ACE31-E996-4963-8668-1219FA0DEF03}" srcOrd="7" destOrd="0" parTransId="{C92B1AD0-E2BC-4681-B4FE-77038EADB507}" sibTransId="{F96348C4-3649-48E9-8073-B2D4FC1E28E4}"/>
    <dgm:cxn modelId="{71429CB9-BC25-4A62-B121-6679B604B316}" type="presOf" srcId="{D12B2E89-37A0-455F-B838-27899A30B66A}" destId="{B923D0B5-4AED-4A70-8A1C-C0C740E64322}" srcOrd="0" destOrd="0" presId="urn:microsoft.com/office/officeart/2005/8/layout/hierarchy2"/>
    <dgm:cxn modelId="{9EAA3CBC-40C2-480C-84C5-AC5CF614A4AD}" type="presOf" srcId="{508A9837-29C8-4732-917E-049EEA5A9C60}" destId="{851A9FE3-AAF1-4E4D-B832-8A5CA0F3102B}" srcOrd="0" destOrd="0" presId="urn:microsoft.com/office/officeart/2005/8/layout/hierarchy2"/>
    <dgm:cxn modelId="{D810B1BD-8653-4CB4-8FD6-050B2522ABA7}" type="presOf" srcId="{BD1E9574-30C3-41EF-B676-0FC3E5829FA9}" destId="{A58A7461-7717-4A97-A320-E141DFB07A82}" srcOrd="0" destOrd="0" presId="urn:microsoft.com/office/officeart/2005/8/layout/hierarchy2"/>
    <dgm:cxn modelId="{3CB9FDBD-6209-4835-BBE0-7E4233660880}" type="presOf" srcId="{758C0EB2-EA1F-4010-BF05-B9E4E673992D}" destId="{3AA756F7-4BB7-4D95-A2F4-7647B267D508}" srcOrd="1" destOrd="0" presId="urn:microsoft.com/office/officeart/2005/8/layout/hierarchy2"/>
    <dgm:cxn modelId="{0B58A4BE-CA6F-4033-BF16-0A953D280FBB}" type="presOf" srcId="{5BD0EE8A-BF9C-465F-A210-0EAEF6BB8B1D}" destId="{4736FBBC-7457-448C-BFB8-CCD0D093D7AA}" srcOrd="1" destOrd="0" presId="urn:microsoft.com/office/officeart/2005/8/layout/hierarchy2"/>
    <dgm:cxn modelId="{F50280BF-59C7-4673-AC68-94F195A7B527}" srcId="{A8F66CCB-C3F0-4971-8B3E-DF6CF774A19C}" destId="{7067197D-5691-4222-87AC-441FBC43D5F8}" srcOrd="0" destOrd="0" parTransId="{7532D246-E329-4975-AFFE-96BA7F295169}" sibTransId="{66CBE2B6-0394-4849-B0C7-ECC9A298B6A0}"/>
    <dgm:cxn modelId="{CA8D15C0-1A7B-42C9-AFC6-F4A1422FDC82}" srcId="{AF8C7399-CF7A-4D7C-BE6C-B1F121670D59}" destId="{D9C0EB32-6070-4335-A4CD-F13DA5BA15E4}" srcOrd="5" destOrd="0" parTransId="{53928DB3-9FE2-420D-A5E3-5295541BE1B4}" sibTransId="{EA40A74B-D878-4CB7-BEC7-FD62DCA37F2E}"/>
    <dgm:cxn modelId="{7DA90EC1-B166-4A0D-B08E-9F2EC50266AC}" type="presOf" srcId="{374CD717-F297-4FFC-99AD-F9AAFE7968CD}" destId="{7448592D-5615-4EB6-9057-F148A8BA83F6}" srcOrd="0" destOrd="0" presId="urn:microsoft.com/office/officeart/2005/8/layout/hierarchy2"/>
    <dgm:cxn modelId="{9880BBC1-8DAF-4258-8970-558FB9F6A203}" type="presOf" srcId="{53928DB3-9FE2-420D-A5E3-5295541BE1B4}" destId="{38D532CB-330A-4AD0-87F1-769B0881733B}" srcOrd="1" destOrd="0" presId="urn:microsoft.com/office/officeart/2005/8/layout/hierarchy2"/>
    <dgm:cxn modelId="{D2013EC2-AD41-445E-854D-3C2D80B6C72B}" srcId="{301E270A-09FB-4980-BB8B-3F84BA166CAD}" destId="{066AC2FC-0A30-449D-B5AE-304D22C0B30D}" srcOrd="0" destOrd="0" parTransId="{3014BDA6-9A99-498F-BAE7-94FB8A7E50F3}" sibTransId="{098776D6-0F8B-4BA7-B6A3-23235BCA4883}"/>
    <dgm:cxn modelId="{74EBADC2-C5B5-4DDD-B162-6E39A35BCF09}" type="presOf" srcId="{8BED2169-E651-438A-A752-0336D02A5F33}" destId="{457150AC-EF3B-4000-9528-1BE452DE444B}" srcOrd="0" destOrd="0" presId="urn:microsoft.com/office/officeart/2005/8/layout/hierarchy2"/>
    <dgm:cxn modelId="{69FE2BC3-913C-4787-BFA3-DD299128447B}" srcId="{AF8C7399-CF7A-4D7C-BE6C-B1F121670D59}" destId="{59C0E8DC-FA35-448B-B918-0A3CBF233332}" srcOrd="3" destOrd="0" parTransId="{DFD960C6-6435-45E4-9B7D-BD9A24432200}" sibTransId="{5541C960-66D8-412D-9954-9D92B3695A79}"/>
    <dgm:cxn modelId="{1D2161C4-B71D-41A5-A879-C8D68D5998C0}" type="presOf" srcId="{3F5BD11D-C022-45F9-8756-34AF4AD6214F}" destId="{A18395A0-2A84-41E4-9129-517CF4017349}" srcOrd="0" destOrd="0" presId="urn:microsoft.com/office/officeart/2005/8/layout/hierarchy2"/>
    <dgm:cxn modelId="{2E92BFC6-B7B7-4851-BF55-87DB40D4F3F1}" type="presOf" srcId="{B204E02C-58A8-4F0A-AC45-010D98A4F88F}" destId="{4D70FAD4-AB2A-4890-9234-9CD01F9CA14B}" srcOrd="0" destOrd="0" presId="urn:microsoft.com/office/officeart/2005/8/layout/hierarchy2"/>
    <dgm:cxn modelId="{B6ABECC6-1BAF-4E54-9790-73E308120672}" type="presOf" srcId="{CD320F71-1601-41F4-B98D-115AAAE03147}" destId="{AAF069D4-8E50-44EC-8A35-EFCE07D21046}" srcOrd="1" destOrd="0" presId="urn:microsoft.com/office/officeart/2005/8/layout/hierarchy2"/>
    <dgm:cxn modelId="{E5BDF4C6-9A86-4D79-8173-EA774BDE9D98}" type="presOf" srcId="{3014BDA6-9A99-498F-BAE7-94FB8A7E50F3}" destId="{3AF858F5-6A80-434D-9184-042CE8086CE8}" srcOrd="1" destOrd="0" presId="urn:microsoft.com/office/officeart/2005/8/layout/hierarchy2"/>
    <dgm:cxn modelId="{A02710C7-CE24-4AC9-8953-05E5CF2533A0}" type="presOf" srcId="{9121B292-4A91-48AC-AB70-2C4B8A14E7E7}" destId="{9A57032C-8368-4BC0-AA7E-AE7E35996715}" srcOrd="0" destOrd="0" presId="urn:microsoft.com/office/officeart/2005/8/layout/hierarchy2"/>
    <dgm:cxn modelId="{3A86ABC7-7256-4EAD-BC45-DF3EDC3E0EF1}" type="presOf" srcId="{53FEAF77-9FC2-4F3D-B0E7-8368C5C0E5E9}" destId="{5AA827CF-47B4-45C1-84AF-2BBC246CB67B}" srcOrd="0" destOrd="0" presId="urn:microsoft.com/office/officeart/2005/8/layout/hierarchy2"/>
    <dgm:cxn modelId="{D897BBC9-6855-454E-8398-5149B71D876D}" srcId="{B0AAE04D-E2AF-4063-A11D-90372278191B}" destId="{53FEAF77-9FC2-4F3D-B0E7-8368C5C0E5E9}" srcOrd="0" destOrd="0" parTransId="{4B8F2355-854A-401D-8A3A-655DDD025ED9}" sibTransId="{8ACE459D-E2C6-49D3-81FA-08473283C201}"/>
    <dgm:cxn modelId="{4A1802CA-2D9A-42F6-8A8D-7EAED780E11B}" type="presOf" srcId="{0AD61D49-D7E1-4312-8792-28E49AD763C2}" destId="{7C9F09A8-4687-421A-90F3-FB45EFDAB448}" srcOrd="0" destOrd="0" presId="urn:microsoft.com/office/officeart/2005/8/layout/hierarchy2"/>
    <dgm:cxn modelId="{270B35CA-91F6-4B0B-A772-C43583354317}" srcId="{3F5BD11D-C022-45F9-8756-34AF4AD6214F}" destId="{98BCE2E8-9F4B-44C1-A231-F24E06E9488F}" srcOrd="0" destOrd="0" parTransId="{36F9787B-165F-4113-86C7-2EA6EFA50F59}" sibTransId="{E2CBA647-D5B8-41D0-B5A0-1EBAADFBA390}"/>
    <dgm:cxn modelId="{C0C3FBCA-E0CD-4247-B6F9-B136308EE948}" srcId="{73B22021-DBA4-4A96-9524-1E43D9B5EC71}" destId="{52DDF4CF-04B8-4634-AB3A-04F34EFEF20A}" srcOrd="0" destOrd="0" parTransId="{6424A89C-9E7A-47F8-89DD-43F14F8221E7}" sibTransId="{AAA21427-9CAC-457D-9AB9-D4C896DECAD3}"/>
    <dgm:cxn modelId="{B19919CB-3658-49F8-84C8-2DA158EC9963}" type="presOf" srcId="{A9CFA1FD-4D79-4639-913C-68D05B84EA9B}" destId="{83DDADE9-93BF-4269-9434-4BB91FC3C12A}" srcOrd="1" destOrd="0" presId="urn:microsoft.com/office/officeart/2005/8/layout/hierarchy2"/>
    <dgm:cxn modelId="{65BE5FCB-B491-4100-949E-530969B44ED4}" type="presOf" srcId="{036FC12C-592A-4127-A83E-5C7A20027298}" destId="{E65239C8-8A5B-459C-99BB-D87590DD4F2C}" srcOrd="0" destOrd="0" presId="urn:microsoft.com/office/officeart/2005/8/layout/hierarchy2"/>
    <dgm:cxn modelId="{FFC278CE-4A67-40B5-9FD0-0C768B8B19F5}" srcId="{07FC2457-F406-4F3E-94D6-B3E461E20407}" destId="{7A8DE06B-B37C-46A2-8D6A-142EF6E3C73F}" srcOrd="0" destOrd="0" parTransId="{493722E3-9FC7-4744-920E-2EEB34882E2C}" sibTransId="{5B7A7FCE-3647-4618-884E-921DE440954C}"/>
    <dgm:cxn modelId="{6C590AD3-C5E1-4A0E-B857-C4388BA22872}" srcId="{EBF6DD4D-78FB-405E-B27C-B1CAA853C268}" destId="{301E270A-09FB-4980-BB8B-3F84BA166CAD}" srcOrd="0" destOrd="0" parTransId="{1DE3350C-BFE3-49DE-A600-81C28D512541}" sibTransId="{ABE39EC2-FB86-4EEF-BBF5-892FD9B0E068}"/>
    <dgm:cxn modelId="{63746FD3-5BBB-4060-B312-0B091290E8A6}" type="presOf" srcId="{F7951EC0-67DA-4F79-AA73-1713FD479582}" destId="{0939CF64-DB68-4E65-8266-F50272A69B5E}" srcOrd="0" destOrd="0" presId="urn:microsoft.com/office/officeart/2005/8/layout/hierarchy2"/>
    <dgm:cxn modelId="{084E29D6-8FDA-4602-8880-46A63F4FFD44}" type="presOf" srcId="{61E1AD34-BB98-4DEE-A9D9-730A9703BBDE}" destId="{E43194F0-F1E6-431A-B793-24E3A1F9C15E}" srcOrd="0" destOrd="0" presId="urn:microsoft.com/office/officeart/2005/8/layout/hierarchy2"/>
    <dgm:cxn modelId="{B2A8E9D6-8196-4DDD-B637-6F623E1C0F6F}" type="presOf" srcId="{45FF5172-12B4-439E-AB87-A84EB39A6C9F}" destId="{6A2595EF-35B3-4071-A1C2-274748425178}" srcOrd="0" destOrd="0" presId="urn:microsoft.com/office/officeart/2005/8/layout/hierarchy2"/>
    <dgm:cxn modelId="{68D4D0D7-EFE1-4AE0-B61E-BA9F1EA56E96}" type="presOf" srcId="{854ACE31-E996-4963-8668-1219FA0DEF03}" destId="{2480B6D9-65A7-44A7-B2C6-47D67246ADE9}" srcOrd="0" destOrd="0" presId="urn:microsoft.com/office/officeart/2005/8/layout/hierarchy2"/>
    <dgm:cxn modelId="{7426B3D8-70A5-4765-B6A0-ADD013E8CF92}" srcId="{C2AD937F-645B-44AE-8C10-BCDA5393068B}" destId="{FEE62FAC-80B4-4CE7-9811-6CEB0DC9D30D}" srcOrd="0" destOrd="0" parTransId="{70AA8D12-C0ED-4DA0-8DCD-D21462B0F63A}" sibTransId="{5F879430-6B73-443C-9E79-25007ACC5E06}"/>
    <dgm:cxn modelId="{B722DFDB-DE47-4AD8-A742-75103A00900D}" type="presOf" srcId="{AAB05991-DE71-46E4-928F-7933475F8228}" destId="{C41B4FF6-6DA5-44E2-9F44-6F0D2CBC3052}" srcOrd="1" destOrd="0" presId="urn:microsoft.com/office/officeart/2005/8/layout/hierarchy2"/>
    <dgm:cxn modelId="{957770DC-395D-4D03-9BC5-5A4BEBFF0F03}" srcId="{066AC2FC-0A30-449D-B5AE-304D22C0B30D}" destId="{07FC2457-F406-4F3E-94D6-B3E461E20407}" srcOrd="0" destOrd="0" parTransId="{AAB05991-DE71-46E4-928F-7933475F8228}" sibTransId="{FF11FC09-1B3E-484E-A7AB-DE0D74C97E59}"/>
    <dgm:cxn modelId="{731A4BDD-7473-42E8-9556-B04BE596AD76}" srcId="{98BCE2E8-9F4B-44C1-A231-F24E06E9488F}" destId="{9AF94700-242B-4A04-BBF3-A4BE88A0329A}" srcOrd="0" destOrd="0" parTransId="{758C0EB2-EA1F-4010-BF05-B9E4E673992D}" sibTransId="{FB1CF10E-EFF4-422A-89FF-2F0FFD44E81D}"/>
    <dgm:cxn modelId="{4B3B50DD-A7CF-4D86-B791-32D4AE259F3C}" type="presOf" srcId="{5F51B791-5A99-4A7C-B123-8800911BB66A}" destId="{7DEFF64E-93CB-4694-80A9-5E025EC04DB1}" srcOrd="1" destOrd="0" presId="urn:microsoft.com/office/officeart/2005/8/layout/hierarchy2"/>
    <dgm:cxn modelId="{CD7015DE-BBD3-440C-BEC8-A0D8C6452686}" type="presOf" srcId="{4667BF5C-EFC7-4368-8A83-D1B61632E680}" destId="{C3CC55DA-1291-4152-A60F-0CB7E550C305}" srcOrd="0" destOrd="0" presId="urn:microsoft.com/office/officeart/2005/8/layout/hierarchy2"/>
    <dgm:cxn modelId="{AD0CD8DE-03C1-4BEA-BDCE-89EDAD3A42D3}" srcId="{86DD81E5-C1EA-4C8A-8662-6BC19E7E628E}" destId="{0F3BDA5D-EAB6-4C1B-8708-C45D292A7A2B}" srcOrd="0" destOrd="0" parTransId="{04EB580E-516D-41E4-A2E1-B71E0B20C0FF}" sibTransId="{76106B19-0CCD-4673-8B4E-3C2403BBC5F6}"/>
    <dgm:cxn modelId="{E69D26E0-A961-4152-84F8-483D69D2E2E0}" type="presOf" srcId="{D45AA064-9F50-42B4-B63A-8EA71D70212E}" destId="{AAC2BE6D-D028-4BA4-AC92-4A4B7CF9CE13}" srcOrd="0" destOrd="0" presId="urn:microsoft.com/office/officeart/2005/8/layout/hierarchy2"/>
    <dgm:cxn modelId="{4CE563E0-5613-4F4C-92F7-FE604F6B6BFC}" srcId="{AF8C7399-CF7A-4D7C-BE6C-B1F121670D59}" destId="{AF5B55E0-9E6A-4000-AF99-7A19FDD2008E}" srcOrd="13" destOrd="0" parTransId="{52A8B9B3-0A72-4143-B187-A9F470413928}" sibTransId="{722CB346-552E-4C09-8059-59B67BA39EDC}"/>
    <dgm:cxn modelId="{0D47AEE0-AEF1-428E-B9A5-77874FD4B808}" srcId="{AF8C7399-CF7A-4D7C-BE6C-B1F121670D59}" destId="{B204E02C-58A8-4F0A-AC45-010D98A4F88F}" srcOrd="1" destOrd="0" parTransId="{F7B35A47-12AC-4344-A0F1-DC1BF5A0A89E}" sibTransId="{A3A59DCE-AED1-4301-B7E7-F59264634BC3}"/>
    <dgm:cxn modelId="{9147CBE1-DABA-46DC-A76B-69AB984EB27D}" type="presOf" srcId="{3014BDA6-9A99-498F-BAE7-94FB8A7E50F3}" destId="{8C3BD297-3974-43A0-BDCB-8D7A2C04DCE7}" srcOrd="0" destOrd="0" presId="urn:microsoft.com/office/officeart/2005/8/layout/hierarchy2"/>
    <dgm:cxn modelId="{BD3890E2-9D84-4D5E-841C-848A390F0463}" type="presOf" srcId="{758C0EB2-EA1F-4010-BF05-B9E4E673992D}" destId="{0439C722-B23E-4353-9652-45F2DC624256}" srcOrd="0" destOrd="0" presId="urn:microsoft.com/office/officeart/2005/8/layout/hierarchy2"/>
    <dgm:cxn modelId="{C37569E4-624D-4381-93F5-B6CF3E7F8A9B}" srcId="{FEE62FAC-80B4-4CE7-9811-6CEB0DC9D30D}" destId="{61E1AD34-BB98-4DEE-A9D9-730A9703BBDE}" srcOrd="0" destOrd="0" parTransId="{D45AA064-9F50-42B4-B63A-8EA71D70212E}" sibTransId="{A89787FA-9EDF-4094-9B91-03DF29B5A053}"/>
    <dgm:cxn modelId="{A04273E4-1945-4258-AB61-87A3AD77AC44}" type="presOf" srcId="{70AA8D12-C0ED-4DA0-8DCD-D21462B0F63A}" destId="{41F00DB1-50F5-47AA-A6E1-BE231A0A0A72}" srcOrd="1" destOrd="0" presId="urn:microsoft.com/office/officeart/2005/8/layout/hierarchy2"/>
    <dgm:cxn modelId="{A5A154E4-3FB4-4DA2-A79F-485D009F096A}" srcId="{AF8C7399-CF7A-4D7C-BE6C-B1F121670D59}" destId="{E334325A-E7D2-4505-8690-DBCBEDF8ACE2}" srcOrd="11" destOrd="0" parTransId="{036FC12C-592A-4127-A83E-5C7A20027298}" sibTransId="{5D115420-6837-46B3-9541-9FB725ABE3CF}"/>
    <dgm:cxn modelId="{F8C89EE5-07FA-410B-A62E-23CFA3398A45}" type="presOf" srcId="{441EEC64-7971-4431-8027-6E3F5BD13F15}" destId="{9B97EB1B-8D7B-43C2-B987-647F1986BD06}" srcOrd="0" destOrd="0" presId="urn:microsoft.com/office/officeart/2005/8/layout/hierarchy2"/>
    <dgm:cxn modelId="{E111ADE6-94A6-4B70-AFF5-A0C20810593F}" type="presOf" srcId="{B6669CB1-78C7-44E9-AB6C-94C3C2BFBA0F}" destId="{6981094E-8F91-4E19-B742-A74383F8DCAA}" srcOrd="0" destOrd="0" presId="urn:microsoft.com/office/officeart/2005/8/layout/hierarchy2"/>
    <dgm:cxn modelId="{4BD01EE7-5DA0-4199-98C8-FE11FA9BB5B8}" type="presOf" srcId="{AF8C7399-CF7A-4D7C-BE6C-B1F121670D59}" destId="{E07B1431-D025-4A5B-84E4-AF2F94185EA1}" srcOrd="0" destOrd="0" presId="urn:microsoft.com/office/officeart/2005/8/layout/hierarchy2"/>
    <dgm:cxn modelId="{F3372FE9-528D-4E37-8ACC-5B4B3F1C9DA3}" type="presOf" srcId="{F8480B6D-08E4-46CB-B0F9-C8C5198F09D9}" destId="{34CA9D2E-78FD-49C3-B2A9-857725D08195}" srcOrd="0" destOrd="0" presId="urn:microsoft.com/office/officeart/2005/8/layout/hierarchy2"/>
    <dgm:cxn modelId="{635FA4E9-6D31-4582-B744-EA3589AE6ED9}" type="presOf" srcId="{0AD61D49-D7E1-4312-8792-28E49AD763C2}" destId="{BA017FDE-5BB1-4CEE-82F4-CA432DD7CE8F}" srcOrd="1" destOrd="0" presId="urn:microsoft.com/office/officeart/2005/8/layout/hierarchy2"/>
    <dgm:cxn modelId="{C484E3E9-4471-478E-9575-9065A80E21E5}" type="presOf" srcId="{733FCD7D-3432-4504-8B16-54F75D3B4C58}" destId="{6F2BD6BC-3A93-49B6-87E0-D6047FF53AF6}" srcOrd="1" destOrd="0" presId="urn:microsoft.com/office/officeart/2005/8/layout/hierarchy2"/>
    <dgm:cxn modelId="{8B6AA6EA-B20B-44A0-AB9E-7635712C83F8}" type="presOf" srcId="{87F0EA42-3D24-401A-9B6A-5E612141B189}" destId="{BF978449-5243-4048-8C10-C9223B711D4E}" srcOrd="0" destOrd="0" presId="urn:microsoft.com/office/officeart/2005/8/layout/hierarchy2"/>
    <dgm:cxn modelId="{9AB2FCED-881B-426A-96FE-AC04477C5ECB}" type="presOf" srcId="{F7951EC0-67DA-4F79-AA73-1713FD479582}" destId="{B70F8FB7-1AB9-414D-9DDE-2E8894555D0F}" srcOrd="1" destOrd="0" presId="urn:microsoft.com/office/officeart/2005/8/layout/hierarchy2"/>
    <dgm:cxn modelId="{9F2E4CEE-9B30-4955-8D9E-370EC8C9BBFF}" type="presOf" srcId="{CD320F71-1601-41F4-B98D-115AAAE03147}" destId="{EA3B980F-353C-4E96-A6F0-CFE3F92991B0}" srcOrd="0" destOrd="0" presId="urn:microsoft.com/office/officeart/2005/8/layout/hierarchy2"/>
    <dgm:cxn modelId="{8CE793F0-CC6C-4B03-BE68-A4B017586371}" type="presOf" srcId="{FBE3FFA5-75FB-48CB-943E-811B18187570}" destId="{A28EF4DE-44E7-4D45-B2E9-4E5BC04AC688}" srcOrd="0" destOrd="0" presId="urn:microsoft.com/office/officeart/2005/8/layout/hierarchy2"/>
    <dgm:cxn modelId="{715AAAF0-25E3-4F2B-B808-21C0AECF0640}" type="presOf" srcId="{066AC2FC-0A30-449D-B5AE-304D22C0B30D}" destId="{834740EA-7322-4402-90B1-113D6C443C40}" srcOrd="0" destOrd="0" presId="urn:microsoft.com/office/officeart/2005/8/layout/hierarchy2"/>
    <dgm:cxn modelId="{0A2EDEF2-0543-4316-9441-9CCA67B2D65F}" type="presOf" srcId="{872013FA-429A-491D-862F-E204346DDC1C}" destId="{17787BFB-606A-42EE-ACF3-587A43379A08}" srcOrd="0" destOrd="0" presId="urn:microsoft.com/office/officeart/2005/8/layout/hierarchy2"/>
    <dgm:cxn modelId="{3E4F43F3-5543-4CA7-8854-4978ECBF6CBC}" srcId="{ABBAC318-617E-4FE0-B42A-EC430346A233}" destId="{4E6A480F-C28A-41C4-927E-C0C49633D781}" srcOrd="0" destOrd="0" parTransId="{733FCD7D-3432-4504-8B16-54F75D3B4C58}" sibTransId="{7D5974CE-36B4-43EE-A6CD-2AA776BAB275}"/>
    <dgm:cxn modelId="{33FA40F5-C2FA-4DA0-B85B-ED938CFF073F}" type="presOf" srcId="{03DC83C4-6213-4FF1-A3C8-F90DFE036BB7}" destId="{7D8E95D3-7C8E-434E-AF94-5D6D978CE832}" srcOrd="1" destOrd="0" presId="urn:microsoft.com/office/officeart/2005/8/layout/hierarchy2"/>
    <dgm:cxn modelId="{1F16BCF5-2AE3-44BD-B865-CD18463CEC46}" srcId="{AF8C7399-CF7A-4D7C-BE6C-B1F121670D59}" destId="{3F5BD11D-C022-45F9-8756-34AF4AD6214F}" srcOrd="2" destOrd="0" parTransId="{374CD717-F297-4FFC-99AD-F9AAFE7968CD}" sibTransId="{B89F2F5C-63C5-4896-8028-0DC8555BB1FF}"/>
    <dgm:cxn modelId="{B8642BF6-FBBD-4579-8174-97B83918F2AB}" type="presOf" srcId="{52DDF4CF-04B8-4634-AB3A-04F34EFEF20A}" destId="{FF5EEB7F-3B0F-4778-AC60-055F2D9EFC21}" srcOrd="0" destOrd="0" presId="urn:microsoft.com/office/officeart/2005/8/layout/hierarchy2"/>
    <dgm:cxn modelId="{6A169AF7-953C-49A3-A12B-FA4760761866}" type="presOf" srcId="{BCD50954-CA3C-4E65-A61C-8695755985EA}" destId="{1F441009-9EA2-4A2B-864C-292281990E23}" srcOrd="0" destOrd="0" presId="urn:microsoft.com/office/officeart/2005/8/layout/hierarchy2"/>
    <dgm:cxn modelId="{4BBBBFF7-FC68-445A-9283-2EEB4B4C751A}" type="presOf" srcId="{22C780D8-2803-45D8-AD10-D644C2ACCBA1}" destId="{1F9C9ABC-54F0-4D0D-8F28-BE9EFFCCA736}" srcOrd="1" destOrd="0" presId="urn:microsoft.com/office/officeart/2005/8/layout/hierarchy2"/>
    <dgm:cxn modelId="{0F57A6F8-9FAB-4559-A467-D7C79CE3868C}" srcId="{AF8C7399-CF7A-4D7C-BE6C-B1F121670D59}" destId="{0F0DE66E-3353-4704-8ACC-6B0148B70DF0}" srcOrd="14" destOrd="0" parTransId="{0AD61D49-D7E1-4312-8792-28E49AD763C2}" sibTransId="{C1726705-0B6E-43D7-BC91-E80ACF1D4496}"/>
    <dgm:cxn modelId="{ECFE1DF9-CC92-4F91-8319-3CB6B4BDFEBB}" type="presOf" srcId="{4B425531-9494-410E-A74E-88A6AB4164F8}" destId="{35B7D542-00B4-4ACC-A478-D11DF82E97FF}" srcOrd="0" destOrd="0" presId="urn:microsoft.com/office/officeart/2005/8/layout/hierarchy2"/>
    <dgm:cxn modelId="{3EEE6DF9-E1B5-4A3B-9837-B8DBB4089549}" type="presOf" srcId="{1BA0B1FB-3421-4C57-9B12-BE1AAE82FF1F}" destId="{AE754494-82A9-4325-A103-9BB038B3F357}" srcOrd="1" destOrd="0" presId="urn:microsoft.com/office/officeart/2005/8/layout/hierarchy2"/>
    <dgm:cxn modelId="{BA0AD0FA-1CE1-496B-B44D-A74C50500DDE}" type="presOf" srcId="{C2AD937F-645B-44AE-8C10-BCDA5393068B}" destId="{01F6209B-B339-4C2E-8E15-8269FD51F910}" srcOrd="0" destOrd="0" presId="urn:microsoft.com/office/officeart/2005/8/layout/hierarchy2"/>
    <dgm:cxn modelId="{11E713FD-D379-48CB-8A4A-0361E4C1C326}" type="presOf" srcId="{BCD50954-CA3C-4E65-A61C-8695755985EA}" destId="{F219D518-E88E-4A40-B33C-EBA69979A02A}" srcOrd="1" destOrd="0" presId="urn:microsoft.com/office/officeart/2005/8/layout/hierarchy2"/>
    <dgm:cxn modelId="{B23D3AFE-2AEE-4FB2-956B-188B27084447}" type="presOf" srcId="{5F51B791-5A99-4A7C-B123-8800911BB66A}" destId="{C844861F-CD74-420D-80B7-6944FD3892D4}" srcOrd="0" destOrd="0" presId="urn:microsoft.com/office/officeart/2005/8/layout/hierarchy2"/>
    <dgm:cxn modelId="{80FC43FF-78AE-472B-857F-CE173FDBE15F}" srcId="{E677D84C-8297-4F1D-BD99-2CEEA4762BB2}" destId="{872013FA-429A-491D-862F-E204346DDC1C}" srcOrd="0" destOrd="0" parTransId="{E621C962-325F-4E0B-9759-897A7820F34F}" sibTransId="{76466B91-F5B6-46CA-B35D-F0B8AE60EB32}"/>
    <dgm:cxn modelId="{CB4B3922-D9D7-488D-994C-670621297E2D}" type="presParOf" srcId="{0E54061A-F0F0-4EFC-BAB4-961E4FAE9BAF}" destId="{66B3AF99-7154-4C6F-83C2-428CE792F43F}" srcOrd="0" destOrd="0" presId="urn:microsoft.com/office/officeart/2005/8/layout/hierarchy2"/>
    <dgm:cxn modelId="{261C2981-768F-4566-B228-2D1516BA6687}" type="presParOf" srcId="{66B3AF99-7154-4C6F-83C2-428CE792F43F}" destId="{E07B1431-D025-4A5B-84E4-AF2F94185EA1}" srcOrd="0" destOrd="0" presId="urn:microsoft.com/office/officeart/2005/8/layout/hierarchy2"/>
    <dgm:cxn modelId="{BB6D1DD5-2EBA-4ED4-AA2D-1D0A55CDEDE8}" type="presParOf" srcId="{66B3AF99-7154-4C6F-83C2-428CE792F43F}" destId="{2CFF7BE0-4C88-4F9B-9BF0-58D969932327}" srcOrd="1" destOrd="0" presId="urn:microsoft.com/office/officeart/2005/8/layout/hierarchy2"/>
    <dgm:cxn modelId="{44CA6F15-B353-4F6E-8CBC-EA28960084B7}" type="presParOf" srcId="{2CFF7BE0-4C88-4F9B-9BF0-58D969932327}" destId="{4E4C070F-A986-460A-8871-D65D71DF645C}" srcOrd="0" destOrd="0" presId="urn:microsoft.com/office/officeart/2005/8/layout/hierarchy2"/>
    <dgm:cxn modelId="{18B888B1-571D-45D3-A0EC-DA770A5F2E71}" type="presParOf" srcId="{4E4C070F-A986-460A-8871-D65D71DF645C}" destId="{D7B2DE23-B683-4BCF-B536-2C79F681A92F}" srcOrd="0" destOrd="0" presId="urn:microsoft.com/office/officeart/2005/8/layout/hierarchy2"/>
    <dgm:cxn modelId="{2951909B-37C0-48C2-A843-5ADBC3999AD0}" type="presParOf" srcId="{2CFF7BE0-4C88-4F9B-9BF0-58D969932327}" destId="{D857418C-7168-4ED8-9C1D-1951F54842E8}" srcOrd="1" destOrd="0" presId="urn:microsoft.com/office/officeart/2005/8/layout/hierarchy2"/>
    <dgm:cxn modelId="{0D50F0BD-C806-436C-839A-ABEACF2057CF}" type="presParOf" srcId="{D857418C-7168-4ED8-9C1D-1951F54842E8}" destId="{9AED9EF1-1FEE-41A2-8D81-66010FDF9DFA}" srcOrd="0" destOrd="0" presId="urn:microsoft.com/office/officeart/2005/8/layout/hierarchy2"/>
    <dgm:cxn modelId="{68944CD8-66A2-40B5-B956-9393EED74E9F}" type="presParOf" srcId="{D857418C-7168-4ED8-9C1D-1951F54842E8}" destId="{BC427A1F-12E0-4102-881F-71FF5E664807}" srcOrd="1" destOrd="0" presId="urn:microsoft.com/office/officeart/2005/8/layout/hierarchy2"/>
    <dgm:cxn modelId="{B8AA3F40-F529-41CE-AA05-8905BB432FFD}" type="presParOf" srcId="{2CFF7BE0-4C88-4F9B-9BF0-58D969932327}" destId="{D1A91EBE-71C2-4CDA-8B5B-ED909A7EE116}" srcOrd="2" destOrd="0" presId="urn:microsoft.com/office/officeart/2005/8/layout/hierarchy2"/>
    <dgm:cxn modelId="{8F4F1580-718C-477B-B9AC-A5FFBE8F0AE9}" type="presParOf" srcId="{D1A91EBE-71C2-4CDA-8B5B-ED909A7EE116}" destId="{5418A69B-8B42-4838-8DFC-8884C4B4420D}" srcOrd="0" destOrd="0" presId="urn:microsoft.com/office/officeart/2005/8/layout/hierarchy2"/>
    <dgm:cxn modelId="{32552BDE-754D-4977-92A7-122EFD552F20}" type="presParOf" srcId="{2CFF7BE0-4C88-4F9B-9BF0-58D969932327}" destId="{DAC09752-24C5-4415-A6DC-1593182FDFFC}" srcOrd="3" destOrd="0" presId="urn:microsoft.com/office/officeart/2005/8/layout/hierarchy2"/>
    <dgm:cxn modelId="{38B81055-568C-4053-AA89-DD250423E4A1}" type="presParOf" srcId="{DAC09752-24C5-4415-A6DC-1593182FDFFC}" destId="{4D70FAD4-AB2A-4890-9234-9CD01F9CA14B}" srcOrd="0" destOrd="0" presId="urn:microsoft.com/office/officeart/2005/8/layout/hierarchy2"/>
    <dgm:cxn modelId="{CA2FC8C1-EA10-41E1-A915-BF5CBCC20776}" type="presParOf" srcId="{DAC09752-24C5-4415-A6DC-1593182FDFFC}" destId="{F1C0C36D-3D8E-493E-A235-4D85DD10ED34}" srcOrd="1" destOrd="0" presId="urn:microsoft.com/office/officeart/2005/8/layout/hierarchy2"/>
    <dgm:cxn modelId="{A85C8664-0F97-43F8-A8A6-5AE26530A86D}" type="presParOf" srcId="{2CFF7BE0-4C88-4F9B-9BF0-58D969932327}" destId="{7448592D-5615-4EB6-9057-F148A8BA83F6}" srcOrd="4" destOrd="0" presId="urn:microsoft.com/office/officeart/2005/8/layout/hierarchy2"/>
    <dgm:cxn modelId="{DE6ADFB5-8706-4605-9755-F6A098DF57CB}" type="presParOf" srcId="{7448592D-5615-4EB6-9057-F148A8BA83F6}" destId="{AF7E6048-08D6-4667-A4FD-810475283D8F}" srcOrd="0" destOrd="0" presId="urn:microsoft.com/office/officeart/2005/8/layout/hierarchy2"/>
    <dgm:cxn modelId="{E31CB0F0-8A05-47C1-BB53-9CCD7E57D45D}" type="presParOf" srcId="{2CFF7BE0-4C88-4F9B-9BF0-58D969932327}" destId="{6B0DA73A-4DF8-40A8-B4AE-5C73CE257230}" srcOrd="5" destOrd="0" presId="urn:microsoft.com/office/officeart/2005/8/layout/hierarchy2"/>
    <dgm:cxn modelId="{E79AB355-09E3-4359-893F-3DB880BE8AD4}" type="presParOf" srcId="{6B0DA73A-4DF8-40A8-B4AE-5C73CE257230}" destId="{A18395A0-2A84-41E4-9129-517CF4017349}" srcOrd="0" destOrd="0" presId="urn:microsoft.com/office/officeart/2005/8/layout/hierarchy2"/>
    <dgm:cxn modelId="{4393729C-30CE-4632-B874-8910CC8F3568}" type="presParOf" srcId="{6B0DA73A-4DF8-40A8-B4AE-5C73CE257230}" destId="{7924C29B-A328-4D57-8C20-B6A2351621CB}" srcOrd="1" destOrd="0" presId="urn:microsoft.com/office/officeart/2005/8/layout/hierarchy2"/>
    <dgm:cxn modelId="{29752C2A-C772-448B-AC42-C8618074BD80}" type="presParOf" srcId="{7924C29B-A328-4D57-8C20-B6A2351621CB}" destId="{E06B731D-2872-41DC-AB18-4D39FB1E5DD0}" srcOrd="0" destOrd="0" presId="urn:microsoft.com/office/officeart/2005/8/layout/hierarchy2"/>
    <dgm:cxn modelId="{1953BD91-F445-4749-A7C5-08AC2E5B9F33}" type="presParOf" srcId="{E06B731D-2872-41DC-AB18-4D39FB1E5DD0}" destId="{8B5834DE-1F12-426E-9789-9CCDD02AB7D2}" srcOrd="0" destOrd="0" presId="urn:microsoft.com/office/officeart/2005/8/layout/hierarchy2"/>
    <dgm:cxn modelId="{13046854-70D5-4D7B-BACC-420B130C3A94}" type="presParOf" srcId="{7924C29B-A328-4D57-8C20-B6A2351621CB}" destId="{22E60CD5-4DF2-4D4C-AFB8-B33021E59786}" srcOrd="1" destOrd="0" presId="urn:microsoft.com/office/officeart/2005/8/layout/hierarchy2"/>
    <dgm:cxn modelId="{6F9A3536-C927-411B-AE78-9B8968EB54B3}" type="presParOf" srcId="{22E60CD5-4DF2-4D4C-AFB8-B33021E59786}" destId="{3CDF6CCA-D931-407C-A5B6-2246631976D0}" srcOrd="0" destOrd="0" presId="urn:microsoft.com/office/officeart/2005/8/layout/hierarchy2"/>
    <dgm:cxn modelId="{E9D3572F-A683-41D3-A42D-F4F48FFBA8A7}" type="presParOf" srcId="{22E60CD5-4DF2-4D4C-AFB8-B33021E59786}" destId="{1AB4DA41-E64C-4077-95A9-171172CE1A10}" srcOrd="1" destOrd="0" presId="urn:microsoft.com/office/officeart/2005/8/layout/hierarchy2"/>
    <dgm:cxn modelId="{88937554-BF82-4F61-8BBF-D216A1C7F7B0}" type="presParOf" srcId="{1AB4DA41-E64C-4077-95A9-171172CE1A10}" destId="{0439C722-B23E-4353-9652-45F2DC624256}" srcOrd="0" destOrd="0" presId="urn:microsoft.com/office/officeart/2005/8/layout/hierarchy2"/>
    <dgm:cxn modelId="{E0B517F0-C71B-404E-BF3B-2ED668F5E060}" type="presParOf" srcId="{0439C722-B23E-4353-9652-45F2DC624256}" destId="{3AA756F7-4BB7-4D95-A2F4-7647B267D508}" srcOrd="0" destOrd="0" presId="urn:microsoft.com/office/officeart/2005/8/layout/hierarchy2"/>
    <dgm:cxn modelId="{20B5947E-49EC-4CD5-A2B7-A590ADA14F05}" type="presParOf" srcId="{1AB4DA41-E64C-4077-95A9-171172CE1A10}" destId="{EEF9DB6F-344F-4A6B-97CF-A37B88502A93}" srcOrd="1" destOrd="0" presId="urn:microsoft.com/office/officeart/2005/8/layout/hierarchy2"/>
    <dgm:cxn modelId="{1CD8CF1B-F1F7-4F61-B14F-AA785960DDD6}" type="presParOf" srcId="{EEF9DB6F-344F-4A6B-97CF-A37B88502A93}" destId="{0AF9E47C-96E1-403B-91F8-3F78DAC673E2}" srcOrd="0" destOrd="0" presId="urn:microsoft.com/office/officeart/2005/8/layout/hierarchy2"/>
    <dgm:cxn modelId="{BFC08470-87A2-4B14-8BCB-444DC497A32F}" type="presParOf" srcId="{EEF9DB6F-344F-4A6B-97CF-A37B88502A93}" destId="{9681F68C-0FDC-47B6-8803-CC4B2626CDC1}" srcOrd="1" destOrd="0" presId="urn:microsoft.com/office/officeart/2005/8/layout/hierarchy2"/>
    <dgm:cxn modelId="{6D00B608-224A-4636-96C5-0E3771AEFB5A}" type="presParOf" srcId="{9681F68C-0FDC-47B6-8803-CC4B2626CDC1}" destId="{7903A9D9-6487-4560-8E93-0378B86F0F70}" srcOrd="0" destOrd="0" presId="urn:microsoft.com/office/officeart/2005/8/layout/hierarchy2"/>
    <dgm:cxn modelId="{7767216C-80F4-4E24-ACCB-3F4B81B88F70}" type="presParOf" srcId="{7903A9D9-6487-4560-8E93-0378B86F0F70}" destId="{D2D6125C-251F-4F7B-B9C4-F334DF3E1074}" srcOrd="0" destOrd="0" presId="urn:microsoft.com/office/officeart/2005/8/layout/hierarchy2"/>
    <dgm:cxn modelId="{766CC85D-F23A-4738-95F2-B31ED26E5FBF}" type="presParOf" srcId="{9681F68C-0FDC-47B6-8803-CC4B2626CDC1}" destId="{B1C80DBD-28EC-424F-95F4-C41E856CC7EB}" srcOrd="1" destOrd="0" presId="urn:microsoft.com/office/officeart/2005/8/layout/hierarchy2"/>
    <dgm:cxn modelId="{C868A001-4AF6-4268-A89D-5083D62DC066}" type="presParOf" srcId="{B1C80DBD-28EC-424F-95F4-C41E856CC7EB}" destId="{70E12DFD-16D2-4D64-9B91-50B18519EF0F}" srcOrd="0" destOrd="0" presId="urn:microsoft.com/office/officeart/2005/8/layout/hierarchy2"/>
    <dgm:cxn modelId="{A88F1772-AD2D-46D1-A6DC-FD6E11373156}" type="presParOf" srcId="{B1C80DBD-28EC-424F-95F4-C41E856CC7EB}" destId="{DF92183C-5C05-49B9-A230-6176F51178F3}" srcOrd="1" destOrd="0" presId="urn:microsoft.com/office/officeart/2005/8/layout/hierarchy2"/>
    <dgm:cxn modelId="{5467C91B-92F8-4DF3-8D48-2089839ACC3E}" type="presParOf" srcId="{2CFF7BE0-4C88-4F9B-9BF0-58D969932327}" destId="{57C9C708-9447-4971-A80A-E0A27A506B11}" srcOrd="6" destOrd="0" presId="urn:microsoft.com/office/officeart/2005/8/layout/hierarchy2"/>
    <dgm:cxn modelId="{E47A6951-DEF7-42A9-BD23-528E864A8CD5}" type="presParOf" srcId="{57C9C708-9447-4971-A80A-E0A27A506B11}" destId="{A57FFC4D-08BE-4A91-8F95-BD98FAA9D606}" srcOrd="0" destOrd="0" presId="urn:microsoft.com/office/officeart/2005/8/layout/hierarchy2"/>
    <dgm:cxn modelId="{9289DE66-F10B-42BE-BEBF-8E5D6FE57479}" type="presParOf" srcId="{2CFF7BE0-4C88-4F9B-9BF0-58D969932327}" destId="{30C89D31-5E3A-4FD3-BD0A-3B917CC27649}" srcOrd="7" destOrd="0" presId="urn:microsoft.com/office/officeart/2005/8/layout/hierarchy2"/>
    <dgm:cxn modelId="{362D0096-29AB-4A34-AED5-873D8A4CF3CF}" type="presParOf" srcId="{30C89D31-5E3A-4FD3-BD0A-3B917CC27649}" destId="{8EB2084F-A35D-473C-87FF-12196F562C61}" srcOrd="0" destOrd="0" presId="urn:microsoft.com/office/officeart/2005/8/layout/hierarchy2"/>
    <dgm:cxn modelId="{67B9412A-1421-4970-96AF-32FB661DFA45}" type="presParOf" srcId="{30C89D31-5E3A-4FD3-BD0A-3B917CC27649}" destId="{E6C6FB9C-A221-4512-BEA4-D4C898C04AD2}" srcOrd="1" destOrd="0" presId="urn:microsoft.com/office/officeart/2005/8/layout/hierarchy2"/>
    <dgm:cxn modelId="{C29AF1DC-9A3C-4028-B354-176B75FBB9BC}" type="presParOf" srcId="{E6C6FB9C-A221-4512-BEA4-D4C898C04AD2}" destId="{A1A87B20-72FA-42B4-A670-50CF87656AD1}" srcOrd="0" destOrd="0" presId="urn:microsoft.com/office/officeart/2005/8/layout/hierarchy2"/>
    <dgm:cxn modelId="{78AECB18-6229-4488-A55C-F51ECE46D569}" type="presParOf" srcId="{A1A87B20-72FA-42B4-A670-50CF87656AD1}" destId="{527C114F-72D7-42EA-BD95-9362F375C285}" srcOrd="0" destOrd="0" presId="urn:microsoft.com/office/officeart/2005/8/layout/hierarchy2"/>
    <dgm:cxn modelId="{1AC597CA-D14B-4796-B2E9-4199F933644E}" type="presParOf" srcId="{E6C6FB9C-A221-4512-BEA4-D4C898C04AD2}" destId="{50638C2B-9AFC-4864-B802-1821D7DE4DC1}" srcOrd="1" destOrd="0" presId="urn:microsoft.com/office/officeart/2005/8/layout/hierarchy2"/>
    <dgm:cxn modelId="{D62552DC-0275-452A-84CC-3D05EB8BB1B9}" type="presParOf" srcId="{50638C2B-9AFC-4864-B802-1821D7DE4DC1}" destId="{A28EF4DE-44E7-4D45-B2E9-4E5BC04AC688}" srcOrd="0" destOrd="0" presId="urn:microsoft.com/office/officeart/2005/8/layout/hierarchy2"/>
    <dgm:cxn modelId="{110368EA-299A-4880-9493-E4015725D259}" type="presParOf" srcId="{50638C2B-9AFC-4864-B802-1821D7DE4DC1}" destId="{7761C739-D0EB-41F4-9BE1-2B8ED3F54204}" srcOrd="1" destOrd="0" presId="urn:microsoft.com/office/officeart/2005/8/layout/hierarchy2"/>
    <dgm:cxn modelId="{C21A15CF-EC5D-4473-B5E1-B4D284DEBA42}" type="presParOf" srcId="{7761C739-D0EB-41F4-9BE1-2B8ED3F54204}" destId="{C4329A5D-0849-48ED-BFD9-5F4E66B68170}" srcOrd="0" destOrd="0" presId="urn:microsoft.com/office/officeart/2005/8/layout/hierarchy2"/>
    <dgm:cxn modelId="{0A032AA4-A054-4267-8B5A-D53887C046D2}" type="presParOf" srcId="{C4329A5D-0849-48ED-BFD9-5F4E66B68170}" destId="{736891EB-116E-4CFD-A9A4-479B6E24797A}" srcOrd="0" destOrd="0" presId="urn:microsoft.com/office/officeart/2005/8/layout/hierarchy2"/>
    <dgm:cxn modelId="{D10FA255-01B6-4743-BC3A-4BD2A8FF67BF}" type="presParOf" srcId="{7761C739-D0EB-41F4-9BE1-2B8ED3F54204}" destId="{CA92A22F-9D84-4EB4-89EF-558FCAB254F5}" srcOrd="1" destOrd="0" presId="urn:microsoft.com/office/officeart/2005/8/layout/hierarchy2"/>
    <dgm:cxn modelId="{A0E8BA0B-9873-448E-B753-8E521EECAAB6}" type="presParOf" srcId="{CA92A22F-9D84-4EB4-89EF-558FCAB254F5}" destId="{9268F48C-C1FC-4452-8987-43CFEB0AEFAA}" srcOrd="0" destOrd="0" presId="urn:microsoft.com/office/officeart/2005/8/layout/hierarchy2"/>
    <dgm:cxn modelId="{A5DAAB83-0DCD-44F1-BAAA-77B8E9AE154E}" type="presParOf" srcId="{CA92A22F-9D84-4EB4-89EF-558FCAB254F5}" destId="{9C06C38B-0F11-4B8C-89EF-7CE1604745F2}" srcOrd="1" destOrd="0" presId="urn:microsoft.com/office/officeart/2005/8/layout/hierarchy2"/>
    <dgm:cxn modelId="{CBC4B417-9B6A-4358-AE6B-9527F38F6148}" type="presParOf" srcId="{9C06C38B-0F11-4B8C-89EF-7CE1604745F2}" destId="{6A2595EF-35B3-4071-A1C2-274748425178}" srcOrd="0" destOrd="0" presId="urn:microsoft.com/office/officeart/2005/8/layout/hierarchy2"/>
    <dgm:cxn modelId="{4C2B7DCE-0AF0-4A50-B659-78E3D053EAB4}" type="presParOf" srcId="{6A2595EF-35B3-4071-A1C2-274748425178}" destId="{F7873E23-DEF8-48F2-8872-F8AB5DEC1C5B}" srcOrd="0" destOrd="0" presId="urn:microsoft.com/office/officeart/2005/8/layout/hierarchy2"/>
    <dgm:cxn modelId="{BED98F41-2E7A-4829-8D62-A1D9FD1456D8}" type="presParOf" srcId="{9C06C38B-0F11-4B8C-89EF-7CE1604745F2}" destId="{FB70BAEA-4F66-4BAB-BE8B-3A67293A2D69}" srcOrd="1" destOrd="0" presId="urn:microsoft.com/office/officeart/2005/8/layout/hierarchy2"/>
    <dgm:cxn modelId="{F59A7C10-0550-45A8-92C5-5480F5348817}" type="presParOf" srcId="{FB70BAEA-4F66-4BAB-BE8B-3A67293A2D69}" destId="{851A9FE3-AAF1-4E4D-B832-8A5CA0F3102B}" srcOrd="0" destOrd="0" presId="urn:microsoft.com/office/officeart/2005/8/layout/hierarchy2"/>
    <dgm:cxn modelId="{0D2FCF62-354F-4244-8543-F1B99ABB60AA}" type="presParOf" srcId="{FB70BAEA-4F66-4BAB-BE8B-3A67293A2D69}" destId="{104BABDD-B455-4C21-AAF8-2853AB28F77A}" srcOrd="1" destOrd="0" presId="urn:microsoft.com/office/officeart/2005/8/layout/hierarchy2"/>
    <dgm:cxn modelId="{76D2F907-627C-402B-943D-1EC35F2EECF8}" type="presParOf" srcId="{104BABDD-B455-4C21-AAF8-2853AB28F77A}" destId="{BF978449-5243-4048-8C10-C9223B711D4E}" srcOrd="0" destOrd="0" presId="urn:microsoft.com/office/officeart/2005/8/layout/hierarchy2"/>
    <dgm:cxn modelId="{F0D77B7C-C74C-4151-911C-31A4E2513252}" type="presParOf" srcId="{BF978449-5243-4048-8C10-C9223B711D4E}" destId="{F6BE7BC1-0724-407E-B9CD-023DE3232F40}" srcOrd="0" destOrd="0" presId="urn:microsoft.com/office/officeart/2005/8/layout/hierarchy2"/>
    <dgm:cxn modelId="{EBBAB1F9-7FE3-4F2A-A168-8F59B830D548}" type="presParOf" srcId="{104BABDD-B455-4C21-AAF8-2853AB28F77A}" destId="{05026903-17F2-4F9C-9CDE-7FD4B1777D91}" srcOrd="1" destOrd="0" presId="urn:microsoft.com/office/officeart/2005/8/layout/hierarchy2"/>
    <dgm:cxn modelId="{3BC8CCE3-A2C6-4B6D-B3A7-A1BBB0D1BB26}" type="presParOf" srcId="{05026903-17F2-4F9C-9CDE-7FD4B1777D91}" destId="{9A57032C-8368-4BC0-AA7E-AE7E35996715}" srcOrd="0" destOrd="0" presId="urn:microsoft.com/office/officeart/2005/8/layout/hierarchy2"/>
    <dgm:cxn modelId="{B0230AC3-E9BC-471A-AAD2-05954DFFC5ED}" type="presParOf" srcId="{05026903-17F2-4F9C-9CDE-7FD4B1777D91}" destId="{AB0082F9-9D05-46E7-9F22-80AC3DAB8739}" srcOrd="1" destOrd="0" presId="urn:microsoft.com/office/officeart/2005/8/layout/hierarchy2"/>
    <dgm:cxn modelId="{7572F349-5CDF-4208-9CEC-5A677EC78B67}" type="presParOf" srcId="{2CFF7BE0-4C88-4F9B-9BF0-58D969932327}" destId="{F8441085-DDCD-47E6-88B1-19DEFB577701}" srcOrd="8" destOrd="0" presId="urn:microsoft.com/office/officeart/2005/8/layout/hierarchy2"/>
    <dgm:cxn modelId="{8A3CDF57-151D-4CE7-87B5-8F933E489308}" type="presParOf" srcId="{F8441085-DDCD-47E6-88B1-19DEFB577701}" destId="{2C9F2E3F-D088-449D-876C-D7688DF43EA0}" srcOrd="0" destOrd="0" presId="urn:microsoft.com/office/officeart/2005/8/layout/hierarchy2"/>
    <dgm:cxn modelId="{E9073A70-7DDE-40B8-AE50-70E9AF607799}" type="presParOf" srcId="{2CFF7BE0-4C88-4F9B-9BF0-58D969932327}" destId="{52D195CD-8E1C-4868-898E-AE1343AF25C9}" srcOrd="9" destOrd="0" presId="urn:microsoft.com/office/officeart/2005/8/layout/hierarchy2"/>
    <dgm:cxn modelId="{2ABCA01F-3084-489D-B9B4-EF85A8ABEE75}" type="presParOf" srcId="{52D195CD-8E1C-4868-898E-AE1343AF25C9}" destId="{B9FFEB26-7326-4D91-BD50-EEDD604AAEFE}" srcOrd="0" destOrd="0" presId="urn:microsoft.com/office/officeart/2005/8/layout/hierarchy2"/>
    <dgm:cxn modelId="{1D4CBFF0-3287-4B32-9D21-D5C9AA12AF1E}" type="presParOf" srcId="{52D195CD-8E1C-4868-898E-AE1343AF25C9}" destId="{114A90AE-7338-4C62-9774-7F82DE5D80EF}" srcOrd="1" destOrd="0" presId="urn:microsoft.com/office/officeart/2005/8/layout/hierarchy2"/>
    <dgm:cxn modelId="{BB4A5C9D-5036-4B2E-A5A1-ACF46EC5EC72}" type="presParOf" srcId="{114A90AE-7338-4C62-9774-7F82DE5D80EF}" destId="{34CA9D2E-78FD-49C3-B2A9-857725D08195}" srcOrd="0" destOrd="0" presId="urn:microsoft.com/office/officeart/2005/8/layout/hierarchy2"/>
    <dgm:cxn modelId="{050B47C4-F7A5-4F91-BC1D-048715B2035E}" type="presParOf" srcId="{34CA9D2E-78FD-49C3-B2A9-857725D08195}" destId="{09D72805-666F-49DB-AE8C-7BE54BBA2CE3}" srcOrd="0" destOrd="0" presId="urn:microsoft.com/office/officeart/2005/8/layout/hierarchy2"/>
    <dgm:cxn modelId="{E3180168-20F4-460D-8372-7E24A177274E}" type="presParOf" srcId="{114A90AE-7338-4C62-9774-7F82DE5D80EF}" destId="{AF7B8782-71B6-4476-B2C8-552EF5381D57}" srcOrd="1" destOrd="0" presId="urn:microsoft.com/office/officeart/2005/8/layout/hierarchy2"/>
    <dgm:cxn modelId="{106BD67B-6D00-4865-817D-FA776F9E94C3}" type="presParOf" srcId="{AF7B8782-71B6-4476-B2C8-552EF5381D57}" destId="{01F6209B-B339-4C2E-8E15-8269FD51F910}" srcOrd="0" destOrd="0" presId="urn:microsoft.com/office/officeart/2005/8/layout/hierarchy2"/>
    <dgm:cxn modelId="{AA50DEB4-7DCD-471B-BD7A-962A26152658}" type="presParOf" srcId="{AF7B8782-71B6-4476-B2C8-552EF5381D57}" destId="{DD32A666-B708-4CFD-94E7-64C730E54EE7}" srcOrd="1" destOrd="0" presId="urn:microsoft.com/office/officeart/2005/8/layout/hierarchy2"/>
    <dgm:cxn modelId="{5B5681DF-C41F-4DB8-85F7-636CA445A98C}" type="presParOf" srcId="{DD32A666-B708-4CFD-94E7-64C730E54EE7}" destId="{BAFD4FCE-3AEB-4D26-BEFC-7AE8A9B26CD1}" srcOrd="0" destOrd="0" presId="urn:microsoft.com/office/officeart/2005/8/layout/hierarchy2"/>
    <dgm:cxn modelId="{281AF494-B3A3-45AD-B84A-11AECBECF92B}" type="presParOf" srcId="{BAFD4FCE-3AEB-4D26-BEFC-7AE8A9B26CD1}" destId="{41F00DB1-50F5-47AA-A6E1-BE231A0A0A72}" srcOrd="0" destOrd="0" presId="urn:microsoft.com/office/officeart/2005/8/layout/hierarchy2"/>
    <dgm:cxn modelId="{AF7327C9-D53C-4CDE-8E40-055A2C062AE4}" type="presParOf" srcId="{DD32A666-B708-4CFD-94E7-64C730E54EE7}" destId="{3884BDDA-CC85-49C8-93BD-306DF7583D9B}" srcOrd="1" destOrd="0" presId="urn:microsoft.com/office/officeart/2005/8/layout/hierarchy2"/>
    <dgm:cxn modelId="{C53C5C14-D813-4ED0-A0C5-2A1B205D6F53}" type="presParOf" srcId="{3884BDDA-CC85-49C8-93BD-306DF7583D9B}" destId="{E7DC37A0-8C35-49CB-AD81-E6C21D3ABE0A}" srcOrd="0" destOrd="0" presId="urn:microsoft.com/office/officeart/2005/8/layout/hierarchy2"/>
    <dgm:cxn modelId="{0FCE891A-3468-4E29-9F04-A9C70C382011}" type="presParOf" srcId="{3884BDDA-CC85-49C8-93BD-306DF7583D9B}" destId="{F9E167DD-9807-401F-BF4F-C71F4170EC2C}" srcOrd="1" destOrd="0" presId="urn:microsoft.com/office/officeart/2005/8/layout/hierarchy2"/>
    <dgm:cxn modelId="{86BAB831-9111-4DFA-BD7C-D4EDD398088A}" type="presParOf" srcId="{F9E167DD-9807-401F-BF4F-C71F4170EC2C}" destId="{AAC2BE6D-D028-4BA4-AC92-4A4B7CF9CE13}" srcOrd="0" destOrd="0" presId="urn:microsoft.com/office/officeart/2005/8/layout/hierarchy2"/>
    <dgm:cxn modelId="{58EF6149-0276-445E-BD2F-33093C794C8A}" type="presParOf" srcId="{AAC2BE6D-D028-4BA4-AC92-4A4B7CF9CE13}" destId="{24C7D600-36BA-45E1-9D4C-AC5C63B1B14E}" srcOrd="0" destOrd="0" presId="urn:microsoft.com/office/officeart/2005/8/layout/hierarchy2"/>
    <dgm:cxn modelId="{9CCAB65D-5FAA-4763-BEC1-C18AF4C39611}" type="presParOf" srcId="{F9E167DD-9807-401F-BF4F-C71F4170EC2C}" destId="{30539271-2512-40C5-978B-FD3FE555E037}" srcOrd="1" destOrd="0" presId="urn:microsoft.com/office/officeart/2005/8/layout/hierarchy2"/>
    <dgm:cxn modelId="{A852AA0E-7263-4035-B902-5E8991B62F64}" type="presParOf" srcId="{30539271-2512-40C5-978B-FD3FE555E037}" destId="{E43194F0-F1E6-431A-B793-24E3A1F9C15E}" srcOrd="0" destOrd="0" presId="urn:microsoft.com/office/officeart/2005/8/layout/hierarchy2"/>
    <dgm:cxn modelId="{57F2A885-0906-4B4A-9622-49C2743613CB}" type="presParOf" srcId="{30539271-2512-40C5-978B-FD3FE555E037}" destId="{CF4FA4F4-A9F7-4DBA-8767-B29E141701C1}" srcOrd="1" destOrd="0" presId="urn:microsoft.com/office/officeart/2005/8/layout/hierarchy2"/>
    <dgm:cxn modelId="{DC73F80F-A483-4803-B533-3458158F9BB8}" type="presParOf" srcId="{CF4FA4F4-A9F7-4DBA-8767-B29E141701C1}" destId="{B7518899-95D4-4726-8481-6411F511606D}" srcOrd="0" destOrd="0" presId="urn:microsoft.com/office/officeart/2005/8/layout/hierarchy2"/>
    <dgm:cxn modelId="{C09B49D7-3A91-487D-8A8F-446C07F7DF95}" type="presParOf" srcId="{B7518899-95D4-4726-8481-6411F511606D}" destId="{8E4A00BB-7D35-460D-B0F2-F80662718D5B}" srcOrd="0" destOrd="0" presId="urn:microsoft.com/office/officeart/2005/8/layout/hierarchy2"/>
    <dgm:cxn modelId="{744717E0-6336-48DB-A70D-FB4469D746EB}" type="presParOf" srcId="{CF4FA4F4-A9F7-4DBA-8767-B29E141701C1}" destId="{1FF16A6F-BD53-46AC-82AA-F109CFB4F906}" srcOrd="1" destOrd="0" presId="urn:microsoft.com/office/officeart/2005/8/layout/hierarchy2"/>
    <dgm:cxn modelId="{6F473592-4352-4E72-B4D1-C30D0F26272D}" type="presParOf" srcId="{1FF16A6F-BD53-46AC-82AA-F109CFB4F906}" destId="{4FD6F365-F29B-4786-AA58-F0B97B6CD5F5}" srcOrd="0" destOrd="0" presId="urn:microsoft.com/office/officeart/2005/8/layout/hierarchy2"/>
    <dgm:cxn modelId="{E0FC5EA0-997B-4A26-B458-553E3B3D77E5}" type="presParOf" srcId="{1FF16A6F-BD53-46AC-82AA-F109CFB4F906}" destId="{4DC3F522-F13B-4238-9378-D0B5C4B986B1}" srcOrd="1" destOrd="0" presId="urn:microsoft.com/office/officeart/2005/8/layout/hierarchy2"/>
    <dgm:cxn modelId="{B2E485E7-CAD7-4547-8953-7BDA5E90DE14}" type="presParOf" srcId="{4DC3F522-F13B-4238-9378-D0B5C4B986B1}" destId="{FE648564-8643-4317-A5B0-77BB260C47A3}" srcOrd="0" destOrd="0" presId="urn:microsoft.com/office/officeart/2005/8/layout/hierarchy2"/>
    <dgm:cxn modelId="{3AA2FB94-5FDB-4122-8586-72F555698976}" type="presParOf" srcId="{FE648564-8643-4317-A5B0-77BB260C47A3}" destId="{D804C87D-65C4-4DED-A6B2-7903AC44A5D2}" srcOrd="0" destOrd="0" presId="urn:microsoft.com/office/officeart/2005/8/layout/hierarchy2"/>
    <dgm:cxn modelId="{38A44451-FE5E-40AF-90F1-21DB3AED6511}" type="presParOf" srcId="{4DC3F522-F13B-4238-9378-D0B5C4B986B1}" destId="{0D6D9908-CA58-4DEF-96FC-6E7D608B39D0}" srcOrd="1" destOrd="0" presId="urn:microsoft.com/office/officeart/2005/8/layout/hierarchy2"/>
    <dgm:cxn modelId="{0264F7D4-54D4-4612-BF62-D8FFD1C6B56D}" type="presParOf" srcId="{0D6D9908-CA58-4DEF-96FC-6E7D608B39D0}" destId="{5AA827CF-47B4-45C1-84AF-2BBC246CB67B}" srcOrd="0" destOrd="0" presId="urn:microsoft.com/office/officeart/2005/8/layout/hierarchy2"/>
    <dgm:cxn modelId="{18041D6A-0D57-4DE7-9FA2-D73120927D43}" type="presParOf" srcId="{0D6D9908-CA58-4DEF-96FC-6E7D608B39D0}" destId="{4B789FC2-908E-4F58-86E9-A3BBC107E061}" srcOrd="1" destOrd="0" presId="urn:microsoft.com/office/officeart/2005/8/layout/hierarchy2"/>
    <dgm:cxn modelId="{8BC3A263-10B1-465D-9AC0-6E464AB192EE}" type="presParOf" srcId="{2CFF7BE0-4C88-4F9B-9BF0-58D969932327}" destId="{CCAEE4C8-28DF-428F-A5EB-C731792D9DBE}" srcOrd="10" destOrd="0" presId="urn:microsoft.com/office/officeart/2005/8/layout/hierarchy2"/>
    <dgm:cxn modelId="{F022AD20-36B3-4033-A479-D26E057BC29C}" type="presParOf" srcId="{CCAEE4C8-28DF-428F-A5EB-C731792D9DBE}" destId="{38D532CB-330A-4AD0-87F1-769B0881733B}" srcOrd="0" destOrd="0" presId="urn:microsoft.com/office/officeart/2005/8/layout/hierarchy2"/>
    <dgm:cxn modelId="{F7BE0C0F-931F-49B4-97E1-21ABEB2CE063}" type="presParOf" srcId="{2CFF7BE0-4C88-4F9B-9BF0-58D969932327}" destId="{E7D506DD-9598-4E09-91D5-0216BCBBA4C2}" srcOrd="11" destOrd="0" presId="urn:microsoft.com/office/officeart/2005/8/layout/hierarchy2"/>
    <dgm:cxn modelId="{33B6B1DD-9B4C-4A47-B84B-C244DD20DA61}" type="presParOf" srcId="{E7D506DD-9598-4E09-91D5-0216BCBBA4C2}" destId="{EDB51910-3D11-4583-BEE8-FC58ACD09CDE}" srcOrd="0" destOrd="0" presId="urn:microsoft.com/office/officeart/2005/8/layout/hierarchy2"/>
    <dgm:cxn modelId="{479643D8-3E36-48F1-96FD-D759C38E7B0E}" type="presParOf" srcId="{E7D506DD-9598-4E09-91D5-0216BCBBA4C2}" destId="{9107C95B-4511-4070-ADFD-9DE37592C4AD}" srcOrd="1" destOrd="0" presId="urn:microsoft.com/office/officeart/2005/8/layout/hierarchy2"/>
    <dgm:cxn modelId="{12E6B32C-6333-4A5D-8E50-172F31E9F058}" type="presParOf" srcId="{9107C95B-4511-4070-ADFD-9DE37592C4AD}" destId="{41336931-7E06-4108-A248-E4DD3F293FDD}" srcOrd="0" destOrd="0" presId="urn:microsoft.com/office/officeart/2005/8/layout/hierarchy2"/>
    <dgm:cxn modelId="{BA37CFE5-8724-4748-9029-D6BFD484BF12}" type="presParOf" srcId="{41336931-7E06-4108-A248-E4DD3F293FDD}" destId="{146C8AEA-010A-47F3-88D8-CC1A5DAD6BC2}" srcOrd="0" destOrd="0" presId="urn:microsoft.com/office/officeart/2005/8/layout/hierarchy2"/>
    <dgm:cxn modelId="{E6DD0F25-CF91-44A1-A4AA-DB54342DFDE1}" type="presParOf" srcId="{9107C95B-4511-4070-ADFD-9DE37592C4AD}" destId="{5A8C963A-9DDE-4B92-B72F-07DA010D891D}" srcOrd="1" destOrd="0" presId="urn:microsoft.com/office/officeart/2005/8/layout/hierarchy2"/>
    <dgm:cxn modelId="{CD5A3159-E034-42C6-ACDA-B1B97EB2CCF3}" type="presParOf" srcId="{5A8C963A-9DDE-4B92-B72F-07DA010D891D}" destId="{1D285AC5-A61D-47EB-BE81-7C0A341DFE14}" srcOrd="0" destOrd="0" presId="urn:microsoft.com/office/officeart/2005/8/layout/hierarchy2"/>
    <dgm:cxn modelId="{941E76E7-AC6F-4530-BA16-5D7E927E4123}" type="presParOf" srcId="{5A8C963A-9DDE-4B92-B72F-07DA010D891D}" destId="{990B195E-1A32-41F3-A9E9-B6BFBF22A159}" srcOrd="1" destOrd="0" presId="urn:microsoft.com/office/officeart/2005/8/layout/hierarchy2"/>
    <dgm:cxn modelId="{703CED6B-551E-4B4B-AFE4-07A2E2FDBA3C}" type="presParOf" srcId="{990B195E-1A32-41F3-A9E9-B6BFBF22A159}" destId="{3BE396D6-BFB5-4A37-822A-C4BB94A0EC4C}" srcOrd="0" destOrd="0" presId="urn:microsoft.com/office/officeart/2005/8/layout/hierarchy2"/>
    <dgm:cxn modelId="{7852795F-E83C-46EE-8072-30CBED878454}" type="presParOf" srcId="{3BE396D6-BFB5-4A37-822A-C4BB94A0EC4C}" destId="{02357D09-D115-4285-870B-EEDBFBC2188C}" srcOrd="0" destOrd="0" presId="urn:microsoft.com/office/officeart/2005/8/layout/hierarchy2"/>
    <dgm:cxn modelId="{EED5FF72-DCF3-427F-844B-093306A6237F}" type="presParOf" srcId="{990B195E-1A32-41F3-A9E9-B6BFBF22A159}" destId="{8A946EBF-8123-4173-90BE-BE5AE1935674}" srcOrd="1" destOrd="0" presId="urn:microsoft.com/office/officeart/2005/8/layout/hierarchy2"/>
    <dgm:cxn modelId="{C1CA06A4-8AF2-4FDF-BB63-063892F84A94}" type="presParOf" srcId="{8A946EBF-8123-4173-90BE-BE5AE1935674}" destId="{DD246D9E-47A4-403E-B922-052F2844B0DE}" srcOrd="0" destOrd="0" presId="urn:microsoft.com/office/officeart/2005/8/layout/hierarchy2"/>
    <dgm:cxn modelId="{57E73927-CA7A-4F33-BBED-34F03A250EA8}" type="presParOf" srcId="{8A946EBF-8123-4173-90BE-BE5AE1935674}" destId="{85115E74-E119-4FC7-AD1C-965C2C604A0E}" srcOrd="1" destOrd="0" presId="urn:microsoft.com/office/officeart/2005/8/layout/hierarchy2"/>
    <dgm:cxn modelId="{B8036581-E307-4DED-B071-87A5070E9915}" type="presParOf" srcId="{85115E74-E119-4FC7-AD1C-965C2C604A0E}" destId="{07986AD1-B7AF-4EEF-BB75-B44BBF828749}" srcOrd="0" destOrd="0" presId="urn:microsoft.com/office/officeart/2005/8/layout/hierarchy2"/>
    <dgm:cxn modelId="{96C93F02-0FCB-4FAB-81A6-42FB4D7E5086}" type="presParOf" srcId="{07986AD1-B7AF-4EEF-BB75-B44BBF828749}" destId="{AE754494-82A9-4325-A103-9BB038B3F357}" srcOrd="0" destOrd="0" presId="urn:microsoft.com/office/officeart/2005/8/layout/hierarchy2"/>
    <dgm:cxn modelId="{2BD4BFDE-7B68-44FE-80C0-B2415AF9CEB9}" type="presParOf" srcId="{85115E74-E119-4FC7-AD1C-965C2C604A0E}" destId="{7451D7C7-6CEA-4AC6-9CD8-48D47E64152F}" srcOrd="1" destOrd="0" presId="urn:microsoft.com/office/officeart/2005/8/layout/hierarchy2"/>
    <dgm:cxn modelId="{04B7E94D-F5E2-4508-A37A-26DB5A7DE610}" type="presParOf" srcId="{7451D7C7-6CEA-4AC6-9CD8-48D47E64152F}" destId="{FF92527D-993B-4973-B181-A095D1C795CB}" srcOrd="0" destOrd="0" presId="urn:microsoft.com/office/officeart/2005/8/layout/hierarchy2"/>
    <dgm:cxn modelId="{B7447253-2735-4905-80A8-3FAB3EE1CC8C}" type="presParOf" srcId="{7451D7C7-6CEA-4AC6-9CD8-48D47E64152F}" destId="{FBF36C0F-9C7A-448E-8B66-0240C565130A}" srcOrd="1" destOrd="0" presId="urn:microsoft.com/office/officeart/2005/8/layout/hierarchy2"/>
    <dgm:cxn modelId="{40A0FA93-D540-46BF-B6E3-B92E5968CB72}" type="presParOf" srcId="{FBF36C0F-9C7A-448E-8B66-0240C565130A}" destId="{4768F7BD-2634-49B2-B0C7-DA1B88CDAFD0}" srcOrd="0" destOrd="0" presId="urn:microsoft.com/office/officeart/2005/8/layout/hierarchy2"/>
    <dgm:cxn modelId="{F648D180-828F-45E5-922E-45BE7F81EEA7}" type="presParOf" srcId="{4768F7BD-2634-49B2-B0C7-DA1B88CDAFD0}" destId="{C41F22AB-0319-4148-96DF-908D1B74F9E7}" srcOrd="0" destOrd="0" presId="urn:microsoft.com/office/officeart/2005/8/layout/hierarchy2"/>
    <dgm:cxn modelId="{0AB388B5-9B3D-4D5E-A2CC-E10DA999E9DD}" type="presParOf" srcId="{FBF36C0F-9C7A-448E-8B66-0240C565130A}" destId="{C1087C20-676F-4B7E-9872-0A5EAEA10BFF}" srcOrd="1" destOrd="0" presId="urn:microsoft.com/office/officeart/2005/8/layout/hierarchy2"/>
    <dgm:cxn modelId="{9D569450-F3DD-4D2C-A5A2-92B3BE3D5F8A}" type="presParOf" srcId="{C1087C20-676F-4B7E-9872-0A5EAEA10BFF}" destId="{8DE2AEDD-A91B-4FE8-A173-81453CFF1CC7}" srcOrd="0" destOrd="0" presId="urn:microsoft.com/office/officeart/2005/8/layout/hierarchy2"/>
    <dgm:cxn modelId="{848355D5-F318-4957-9287-D96DB6A3EFB9}" type="presParOf" srcId="{C1087C20-676F-4B7E-9872-0A5EAEA10BFF}" destId="{04AB55E5-3A33-4D43-A6EB-F3D4AFD9533A}" srcOrd="1" destOrd="0" presId="urn:microsoft.com/office/officeart/2005/8/layout/hierarchy2"/>
    <dgm:cxn modelId="{9B03940B-B01E-46B7-966B-8DE98D919600}" type="presParOf" srcId="{04AB55E5-3A33-4D43-A6EB-F3D4AFD9533A}" destId="{63A9DF85-E74A-4CF7-AF0F-63833DCF2E35}" srcOrd="0" destOrd="0" presId="urn:microsoft.com/office/officeart/2005/8/layout/hierarchy2"/>
    <dgm:cxn modelId="{E569ACB8-F1DA-43F3-8F33-D91783B5D034}" type="presParOf" srcId="{63A9DF85-E74A-4CF7-AF0F-63833DCF2E35}" destId="{377976BB-E23C-4B31-BF0F-BAFF49A8BD09}" srcOrd="0" destOrd="0" presId="urn:microsoft.com/office/officeart/2005/8/layout/hierarchy2"/>
    <dgm:cxn modelId="{D4EF7C9D-5E05-4411-B374-14A0E5A9AA71}" type="presParOf" srcId="{04AB55E5-3A33-4D43-A6EB-F3D4AFD9533A}" destId="{FF4B3CEA-C3BA-4B7B-9F65-AC3A3563AD41}" srcOrd="1" destOrd="0" presId="urn:microsoft.com/office/officeart/2005/8/layout/hierarchy2"/>
    <dgm:cxn modelId="{1566EB57-2966-43C5-AEA7-664F2532DBE5}" type="presParOf" srcId="{FF4B3CEA-C3BA-4B7B-9F65-AC3A3563AD41}" destId="{CB9FF189-B761-4FDA-B235-D978959E9641}" srcOrd="0" destOrd="0" presId="urn:microsoft.com/office/officeart/2005/8/layout/hierarchy2"/>
    <dgm:cxn modelId="{FC63A87F-F90C-4045-A6E6-69DF567A2F82}" type="presParOf" srcId="{FF4B3CEA-C3BA-4B7B-9F65-AC3A3563AD41}" destId="{B86BA449-59DA-4A76-86C8-BEEE98878391}" srcOrd="1" destOrd="0" presId="urn:microsoft.com/office/officeart/2005/8/layout/hierarchy2"/>
    <dgm:cxn modelId="{ECA37F76-0E23-43C6-A9E8-7A3136A349BE}" type="presParOf" srcId="{2CFF7BE0-4C88-4F9B-9BF0-58D969932327}" destId="{9C670181-DBA6-43C1-99C8-84D8E919A72B}" srcOrd="12" destOrd="0" presId="urn:microsoft.com/office/officeart/2005/8/layout/hierarchy2"/>
    <dgm:cxn modelId="{31F012F9-726E-48D0-9C0C-A424CB775162}" type="presParOf" srcId="{9C670181-DBA6-43C1-99C8-84D8E919A72B}" destId="{5858DDF6-E73D-49E9-AD17-E03EEFA43CAA}" srcOrd="0" destOrd="0" presId="urn:microsoft.com/office/officeart/2005/8/layout/hierarchy2"/>
    <dgm:cxn modelId="{11854914-9A87-4CCB-95C5-6C11ADA846AE}" type="presParOf" srcId="{2CFF7BE0-4C88-4F9B-9BF0-58D969932327}" destId="{2B92A015-2660-4CD8-AF75-08D90FE177FF}" srcOrd="13" destOrd="0" presId="urn:microsoft.com/office/officeart/2005/8/layout/hierarchy2"/>
    <dgm:cxn modelId="{928B9D57-89EE-43D7-8C87-15942EDEF24F}" type="presParOf" srcId="{2B92A015-2660-4CD8-AF75-08D90FE177FF}" destId="{837BA169-2A72-4907-904B-8C4BF0CFB4DC}" srcOrd="0" destOrd="0" presId="urn:microsoft.com/office/officeart/2005/8/layout/hierarchy2"/>
    <dgm:cxn modelId="{82C79648-1A4A-4CD6-9D6D-6A5BF10472DB}" type="presParOf" srcId="{2B92A015-2660-4CD8-AF75-08D90FE177FF}" destId="{E4D75EB9-72C3-4C18-935D-6BA77A6DAB5F}" srcOrd="1" destOrd="0" presId="urn:microsoft.com/office/officeart/2005/8/layout/hierarchy2"/>
    <dgm:cxn modelId="{BFF3A1A5-D009-41E6-8B7F-E9DE6A07BC33}" type="presParOf" srcId="{2CFF7BE0-4C88-4F9B-9BF0-58D969932327}" destId="{84F08830-FEB6-431D-A12B-64DEB18E178F}" srcOrd="14" destOrd="0" presId="urn:microsoft.com/office/officeart/2005/8/layout/hierarchy2"/>
    <dgm:cxn modelId="{CF864CE8-6FB1-4722-861E-D21FC1AEB3BB}" type="presParOf" srcId="{84F08830-FEB6-431D-A12B-64DEB18E178F}" destId="{337B781F-041C-4F9E-9B8F-4CC4E4411229}" srcOrd="0" destOrd="0" presId="urn:microsoft.com/office/officeart/2005/8/layout/hierarchy2"/>
    <dgm:cxn modelId="{2B3060B4-57AD-401F-A460-1B21E3F31583}" type="presParOf" srcId="{2CFF7BE0-4C88-4F9B-9BF0-58D969932327}" destId="{517C7046-0A78-4DFC-AD69-722A134C6DE7}" srcOrd="15" destOrd="0" presId="urn:microsoft.com/office/officeart/2005/8/layout/hierarchy2"/>
    <dgm:cxn modelId="{0754037B-BA51-4DF5-B145-46DE85937EB3}" type="presParOf" srcId="{517C7046-0A78-4DFC-AD69-722A134C6DE7}" destId="{2480B6D9-65A7-44A7-B2C6-47D67246ADE9}" srcOrd="0" destOrd="0" presId="urn:microsoft.com/office/officeart/2005/8/layout/hierarchy2"/>
    <dgm:cxn modelId="{194833A9-6CFB-4389-8936-31A26FF2C95F}" type="presParOf" srcId="{517C7046-0A78-4DFC-AD69-722A134C6DE7}" destId="{EA5E40A0-BB95-44C2-9EB7-E93785DA63D9}" srcOrd="1" destOrd="0" presId="urn:microsoft.com/office/officeart/2005/8/layout/hierarchy2"/>
    <dgm:cxn modelId="{38953A07-5E40-4A9A-B635-92BFDD59B357}" type="presParOf" srcId="{2CFF7BE0-4C88-4F9B-9BF0-58D969932327}" destId="{8BEBC3E2-36E4-47F1-A771-3748CADB0068}" srcOrd="16" destOrd="0" presId="urn:microsoft.com/office/officeart/2005/8/layout/hierarchy2"/>
    <dgm:cxn modelId="{B730B481-8695-4432-A9DC-FA8D539511A6}" type="presParOf" srcId="{8BEBC3E2-36E4-47F1-A771-3748CADB0068}" destId="{B4CE9F30-27BC-4F8D-A55D-9894A8954A5F}" srcOrd="0" destOrd="0" presId="urn:microsoft.com/office/officeart/2005/8/layout/hierarchy2"/>
    <dgm:cxn modelId="{E05B65A3-4B55-4878-8AEE-0110908B12EF}" type="presParOf" srcId="{2CFF7BE0-4C88-4F9B-9BF0-58D969932327}" destId="{BB5939F9-9C79-4B7B-8C83-5BA3B453FE60}" srcOrd="17" destOrd="0" presId="urn:microsoft.com/office/officeart/2005/8/layout/hierarchy2"/>
    <dgm:cxn modelId="{D7C598DB-8747-4990-AD8B-0FF0D21237D2}" type="presParOf" srcId="{BB5939F9-9C79-4B7B-8C83-5BA3B453FE60}" destId="{00CA09FC-FE06-4400-B739-DC60255546ED}" srcOrd="0" destOrd="0" presId="urn:microsoft.com/office/officeart/2005/8/layout/hierarchy2"/>
    <dgm:cxn modelId="{ABC2C2A2-AD3A-4CBA-B620-80A79DCD7F98}" type="presParOf" srcId="{BB5939F9-9C79-4B7B-8C83-5BA3B453FE60}" destId="{63E58CCB-ABAC-49EC-9BCA-1CC5D31C04B9}" srcOrd="1" destOrd="0" presId="urn:microsoft.com/office/officeart/2005/8/layout/hierarchy2"/>
    <dgm:cxn modelId="{F6553829-C311-49D6-AEDD-614BC50A525D}" type="presParOf" srcId="{63E58CCB-ABAC-49EC-9BCA-1CC5D31C04B9}" destId="{81012141-87AA-4178-816B-AE22234D1154}" srcOrd="0" destOrd="0" presId="urn:microsoft.com/office/officeart/2005/8/layout/hierarchy2"/>
    <dgm:cxn modelId="{D9324DF3-A52B-47D7-8258-F25532A62D6C}" type="presParOf" srcId="{81012141-87AA-4178-816B-AE22234D1154}" destId="{ACFB3718-DB6F-4FF2-90A7-89A83328B74A}" srcOrd="0" destOrd="0" presId="urn:microsoft.com/office/officeart/2005/8/layout/hierarchy2"/>
    <dgm:cxn modelId="{1C4F8F13-BCD5-42E3-A936-8F36B8D799F4}" type="presParOf" srcId="{63E58CCB-ABAC-49EC-9BCA-1CC5D31C04B9}" destId="{8B707ADD-E4D4-4C9F-BC95-DB254BAA4055}" srcOrd="1" destOrd="0" presId="urn:microsoft.com/office/officeart/2005/8/layout/hierarchy2"/>
    <dgm:cxn modelId="{6F24CDED-D0CD-4D05-80B0-ECE3EF2A33D5}" type="presParOf" srcId="{8B707ADD-E4D4-4C9F-BC95-DB254BAA4055}" destId="{57BAE263-9589-4A6D-AAF5-355CFAF1FCF3}" srcOrd="0" destOrd="0" presId="urn:microsoft.com/office/officeart/2005/8/layout/hierarchy2"/>
    <dgm:cxn modelId="{347D45B1-1A5C-4D1B-98B5-AB963D4C87DB}" type="presParOf" srcId="{8B707ADD-E4D4-4C9F-BC95-DB254BAA4055}" destId="{5F63F43B-DC9E-4B8B-B807-F092F7BC880A}" srcOrd="1" destOrd="0" presId="urn:microsoft.com/office/officeart/2005/8/layout/hierarchy2"/>
    <dgm:cxn modelId="{6B13F63E-6954-4757-BC88-57DC94971838}" type="presParOf" srcId="{5F63F43B-DC9E-4B8B-B807-F092F7BC880A}" destId="{94BD285A-FD77-40D3-A7C6-3FC95DC8AC1C}" srcOrd="0" destOrd="0" presId="urn:microsoft.com/office/officeart/2005/8/layout/hierarchy2"/>
    <dgm:cxn modelId="{3C397675-E22C-42DF-8616-AA8C25C296AD}" type="presParOf" srcId="{94BD285A-FD77-40D3-A7C6-3FC95DC8AC1C}" destId="{6F2BD6BC-3A93-49B6-87E0-D6047FF53AF6}" srcOrd="0" destOrd="0" presId="urn:microsoft.com/office/officeart/2005/8/layout/hierarchy2"/>
    <dgm:cxn modelId="{B5CBF4E6-4156-4896-9503-07BCA1D0E885}" type="presParOf" srcId="{5F63F43B-DC9E-4B8B-B807-F092F7BC880A}" destId="{7AAF8B1B-24DD-4B60-8B81-E50B69E91F48}" srcOrd="1" destOrd="0" presId="urn:microsoft.com/office/officeart/2005/8/layout/hierarchy2"/>
    <dgm:cxn modelId="{18A26C3F-B596-4A1B-A25F-A770D6DD9E46}" type="presParOf" srcId="{7AAF8B1B-24DD-4B60-8B81-E50B69E91F48}" destId="{CE70F623-7E91-400B-839B-D1AD841C32FC}" srcOrd="0" destOrd="0" presId="urn:microsoft.com/office/officeart/2005/8/layout/hierarchy2"/>
    <dgm:cxn modelId="{783940AD-F160-43E0-ACC5-D4C15C21DE39}" type="presParOf" srcId="{7AAF8B1B-24DD-4B60-8B81-E50B69E91F48}" destId="{71F1BE78-6A37-499F-A84E-74688632E756}" srcOrd="1" destOrd="0" presId="urn:microsoft.com/office/officeart/2005/8/layout/hierarchy2"/>
    <dgm:cxn modelId="{9BDB96AD-004A-4179-A829-3336A4CBBEF2}" type="presParOf" srcId="{71F1BE78-6A37-499F-A84E-74688632E756}" destId="{1F441009-9EA2-4A2B-864C-292281990E23}" srcOrd="0" destOrd="0" presId="urn:microsoft.com/office/officeart/2005/8/layout/hierarchy2"/>
    <dgm:cxn modelId="{87C9B236-26E1-4510-9781-92529F69D813}" type="presParOf" srcId="{1F441009-9EA2-4A2B-864C-292281990E23}" destId="{F219D518-E88E-4A40-B33C-EBA69979A02A}" srcOrd="0" destOrd="0" presId="urn:microsoft.com/office/officeart/2005/8/layout/hierarchy2"/>
    <dgm:cxn modelId="{50C3A177-2D9B-4DC6-9EBC-B01C8113C233}" type="presParOf" srcId="{71F1BE78-6A37-499F-A84E-74688632E756}" destId="{27D30BEE-D1F8-4292-9FB1-E526F9BE3105}" srcOrd="1" destOrd="0" presId="urn:microsoft.com/office/officeart/2005/8/layout/hierarchy2"/>
    <dgm:cxn modelId="{55A9BD62-94C4-4AE6-AD7D-C4FF5BFC1848}" type="presParOf" srcId="{27D30BEE-D1F8-4292-9FB1-E526F9BE3105}" destId="{A58A7461-7717-4A97-A320-E141DFB07A82}" srcOrd="0" destOrd="0" presId="urn:microsoft.com/office/officeart/2005/8/layout/hierarchy2"/>
    <dgm:cxn modelId="{7C5602D8-698C-4B6C-96FD-6389E22573A3}" type="presParOf" srcId="{27D30BEE-D1F8-4292-9FB1-E526F9BE3105}" destId="{6DDBB4EE-53D3-44E7-A6EA-9FD6BC2AFF93}" srcOrd="1" destOrd="0" presId="urn:microsoft.com/office/officeart/2005/8/layout/hierarchy2"/>
    <dgm:cxn modelId="{EF54B20F-5D1F-47A1-A452-E194A8DB2425}" type="presParOf" srcId="{6DDBB4EE-53D3-44E7-A6EA-9FD6BC2AFF93}" destId="{EA3B980F-353C-4E96-A6F0-CFE3F92991B0}" srcOrd="0" destOrd="0" presId="urn:microsoft.com/office/officeart/2005/8/layout/hierarchy2"/>
    <dgm:cxn modelId="{6555C0B9-2E7C-454F-8B4E-36AEF9071EF0}" type="presParOf" srcId="{EA3B980F-353C-4E96-A6F0-CFE3F92991B0}" destId="{AAF069D4-8E50-44EC-8A35-EFCE07D21046}" srcOrd="0" destOrd="0" presId="urn:microsoft.com/office/officeart/2005/8/layout/hierarchy2"/>
    <dgm:cxn modelId="{3047CBFF-5C1C-4AE6-8217-9B73CC0E965E}" type="presParOf" srcId="{6DDBB4EE-53D3-44E7-A6EA-9FD6BC2AFF93}" destId="{83A508F5-F3F0-4D32-B02B-1CEF38839CA0}" srcOrd="1" destOrd="0" presId="urn:microsoft.com/office/officeart/2005/8/layout/hierarchy2"/>
    <dgm:cxn modelId="{74DF723A-1866-43FA-B549-8B2DDAE30DEC}" type="presParOf" srcId="{83A508F5-F3F0-4D32-B02B-1CEF38839CA0}" destId="{3C58F2DC-1DE7-4E4A-BBD8-E1C07B42E5E6}" srcOrd="0" destOrd="0" presId="urn:microsoft.com/office/officeart/2005/8/layout/hierarchy2"/>
    <dgm:cxn modelId="{F7C0D951-6D9C-47A1-AAFB-B18FACC962BE}" type="presParOf" srcId="{83A508F5-F3F0-4D32-B02B-1CEF38839CA0}" destId="{860D0DD6-EBB3-40F0-9284-107F1C7CB22D}" srcOrd="1" destOrd="0" presId="urn:microsoft.com/office/officeart/2005/8/layout/hierarchy2"/>
    <dgm:cxn modelId="{C91E5E58-8F70-4ECD-8522-472402551DF7}" type="presParOf" srcId="{860D0DD6-EBB3-40F0-9284-107F1C7CB22D}" destId="{65C3A3B0-24B0-4FA1-A3B1-24F0467542F7}" srcOrd="0" destOrd="0" presId="urn:microsoft.com/office/officeart/2005/8/layout/hierarchy2"/>
    <dgm:cxn modelId="{5B77DD30-6990-498A-8D1F-AA5BA5E09C0E}" type="presParOf" srcId="{65C3A3B0-24B0-4FA1-A3B1-24F0467542F7}" destId="{85C912CB-F60F-466A-AEE2-8B9014FFDDD1}" srcOrd="0" destOrd="0" presId="urn:microsoft.com/office/officeart/2005/8/layout/hierarchy2"/>
    <dgm:cxn modelId="{4692DA94-A2FC-45DF-B9CD-C607BC724BD0}" type="presParOf" srcId="{860D0DD6-EBB3-40F0-9284-107F1C7CB22D}" destId="{14D478BB-0AEA-4CDA-83DD-3B65B6B576A3}" srcOrd="1" destOrd="0" presId="urn:microsoft.com/office/officeart/2005/8/layout/hierarchy2"/>
    <dgm:cxn modelId="{BE73E547-206F-4DD7-9F4D-FC8E293402C3}" type="presParOf" srcId="{14D478BB-0AEA-4CDA-83DD-3B65B6B576A3}" destId="{AB7219B9-7CCC-42A3-895C-B46D6268119E}" srcOrd="0" destOrd="0" presId="urn:microsoft.com/office/officeart/2005/8/layout/hierarchy2"/>
    <dgm:cxn modelId="{DC0E3BC0-5552-4EDB-8CC0-420A73B19B5F}" type="presParOf" srcId="{14D478BB-0AEA-4CDA-83DD-3B65B6B576A3}" destId="{C46EDCB3-BCC6-4F78-82AA-B3333ED31107}" srcOrd="1" destOrd="0" presId="urn:microsoft.com/office/officeart/2005/8/layout/hierarchy2"/>
    <dgm:cxn modelId="{183C3BD1-A76A-4159-BB05-FA9DEE57BDB0}" type="presParOf" srcId="{2CFF7BE0-4C88-4F9B-9BF0-58D969932327}" destId="{F7FBA41C-2FDB-42B7-982C-0DDA1BB37CC5}" srcOrd="18" destOrd="0" presId="urn:microsoft.com/office/officeart/2005/8/layout/hierarchy2"/>
    <dgm:cxn modelId="{89906362-1EB0-4FA0-8ECA-804EA5CF1FCA}" type="presParOf" srcId="{F7FBA41C-2FDB-42B7-982C-0DDA1BB37CC5}" destId="{56FE643D-C7DA-4349-B6E1-B6B9D8504C64}" srcOrd="0" destOrd="0" presId="urn:microsoft.com/office/officeart/2005/8/layout/hierarchy2"/>
    <dgm:cxn modelId="{7319E483-7D4E-4099-ACA0-3B4EE9E327A2}" type="presParOf" srcId="{2CFF7BE0-4C88-4F9B-9BF0-58D969932327}" destId="{5BA9168A-87D8-49DE-8982-BCB905BDB9B5}" srcOrd="19" destOrd="0" presId="urn:microsoft.com/office/officeart/2005/8/layout/hierarchy2"/>
    <dgm:cxn modelId="{03888B0D-E125-4A55-A5F4-3440DAFAF4B2}" type="presParOf" srcId="{5BA9168A-87D8-49DE-8982-BCB905BDB9B5}" destId="{457150AC-EF3B-4000-9528-1BE452DE444B}" srcOrd="0" destOrd="0" presId="urn:microsoft.com/office/officeart/2005/8/layout/hierarchy2"/>
    <dgm:cxn modelId="{BC86EAF3-8458-490C-9D78-A2148FAF4183}" type="presParOf" srcId="{5BA9168A-87D8-49DE-8982-BCB905BDB9B5}" destId="{75B7DD00-B8EC-4830-A4DF-8D8E53A1D0E5}" srcOrd="1" destOrd="0" presId="urn:microsoft.com/office/officeart/2005/8/layout/hierarchy2"/>
    <dgm:cxn modelId="{1AE88CB6-DA63-45AE-B261-9A62EB7EC290}" type="presParOf" srcId="{75B7DD00-B8EC-4830-A4DF-8D8E53A1D0E5}" destId="{14CC5E93-2F46-40A9-85AD-0DC248E7BA43}" srcOrd="0" destOrd="0" presId="urn:microsoft.com/office/officeart/2005/8/layout/hierarchy2"/>
    <dgm:cxn modelId="{0D894152-D19B-4FB1-BCFC-1261D3D3BF6F}" type="presParOf" srcId="{14CC5E93-2F46-40A9-85AD-0DC248E7BA43}" destId="{1F9C9ABC-54F0-4D0D-8F28-BE9EFFCCA736}" srcOrd="0" destOrd="0" presId="urn:microsoft.com/office/officeart/2005/8/layout/hierarchy2"/>
    <dgm:cxn modelId="{1B75C12F-7A3C-4BBE-964F-6A92F867F965}" type="presParOf" srcId="{75B7DD00-B8EC-4830-A4DF-8D8E53A1D0E5}" destId="{71A8267E-2ACB-4C39-8BAB-05958C97CD31}" srcOrd="1" destOrd="0" presId="urn:microsoft.com/office/officeart/2005/8/layout/hierarchy2"/>
    <dgm:cxn modelId="{FA074792-C3A2-43A3-8DEF-13ADF61E1A62}" type="presParOf" srcId="{71A8267E-2ACB-4C39-8BAB-05958C97CD31}" destId="{FC51D0A2-DF11-4BC8-BEED-D37585852719}" srcOrd="0" destOrd="0" presId="urn:microsoft.com/office/officeart/2005/8/layout/hierarchy2"/>
    <dgm:cxn modelId="{9551E1B7-A233-4F01-954D-1D9D6AFBD2DD}" type="presParOf" srcId="{71A8267E-2ACB-4C39-8BAB-05958C97CD31}" destId="{B690CAD7-4971-43EF-B343-4547E0333D8D}" srcOrd="1" destOrd="0" presId="urn:microsoft.com/office/officeart/2005/8/layout/hierarchy2"/>
    <dgm:cxn modelId="{F37E01D5-4C2A-4166-AF41-409E423E4111}" type="presParOf" srcId="{B690CAD7-4971-43EF-B343-4547E0333D8D}" destId="{9335D983-7A19-4C49-B6AD-2668455E51C0}" srcOrd="0" destOrd="0" presId="urn:microsoft.com/office/officeart/2005/8/layout/hierarchy2"/>
    <dgm:cxn modelId="{E32F74B7-CA92-45E2-8B9F-2AD82C75B22A}" type="presParOf" srcId="{9335D983-7A19-4C49-B6AD-2668455E51C0}" destId="{8838464F-E85F-4529-9DD7-B9963E4E303F}" srcOrd="0" destOrd="0" presId="urn:microsoft.com/office/officeart/2005/8/layout/hierarchy2"/>
    <dgm:cxn modelId="{17B7BDBA-77A9-4876-91CA-9C790FBC3A48}" type="presParOf" srcId="{B690CAD7-4971-43EF-B343-4547E0333D8D}" destId="{2CC1CE66-EF7C-4E73-8237-B5A4964B2F1D}" srcOrd="1" destOrd="0" presId="urn:microsoft.com/office/officeart/2005/8/layout/hierarchy2"/>
    <dgm:cxn modelId="{C35D0846-8415-4CB8-91F0-E1A607FD90C4}" type="presParOf" srcId="{2CC1CE66-EF7C-4E73-8237-B5A4964B2F1D}" destId="{06B9B90A-46A3-4137-80AA-65FB59788FDD}" srcOrd="0" destOrd="0" presId="urn:microsoft.com/office/officeart/2005/8/layout/hierarchy2"/>
    <dgm:cxn modelId="{E1734B61-309D-44E2-93DB-60A07D10D23F}" type="presParOf" srcId="{2CC1CE66-EF7C-4E73-8237-B5A4964B2F1D}" destId="{2E8DE76E-4B53-4ECE-9DBE-2C5D344BC394}" srcOrd="1" destOrd="0" presId="urn:microsoft.com/office/officeart/2005/8/layout/hierarchy2"/>
    <dgm:cxn modelId="{05C45DCE-D357-4A79-81BA-82A0375F28E2}" type="presParOf" srcId="{2CFF7BE0-4C88-4F9B-9BF0-58D969932327}" destId="{73CA37C1-98C0-454F-8275-68974528016D}" srcOrd="20" destOrd="0" presId="urn:microsoft.com/office/officeart/2005/8/layout/hierarchy2"/>
    <dgm:cxn modelId="{0476DFFA-DBF4-4C08-8BA1-C3D33322108D}" type="presParOf" srcId="{73CA37C1-98C0-454F-8275-68974528016D}" destId="{97BE48C8-FB90-4C49-A8B8-8B44E18BBC9A}" srcOrd="0" destOrd="0" presId="urn:microsoft.com/office/officeart/2005/8/layout/hierarchy2"/>
    <dgm:cxn modelId="{F19C0FD3-8A6C-44FB-84CD-326C00C4D7F0}" type="presParOf" srcId="{2CFF7BE0-4C88-4F9B-9BF0-58D969932327}" destId="{08355BF8-9984-4D0D-A3AE-EB3528F3C609}" srcOrd="21" destOrd="0" presId="urn:microsoft.com/office/officeart/2005/8/layout/hierarchy2"/>
    <dgm:cxn modelId="{73F758CC-657C-4FFE-B6AE-93CF4CD07D11}" type="presParOf" srcId="{08355BF8-9984-4D0D-A3AE-EB3528F3C609}" destId="{4ECC23DC-6B67-4984-BF16-546511C40369}" srcOrd="0" destOrd="0" presId="urn:microsoft.com/office/officeart/2005/8/layout/hierarchy2"/>
    <dgm:cxn modelId="{F87E6EC4-3002-4A60-AEFD-680D21E98550}" type="presParOf" srcId="{08355BF8-9984-4D0D-A3AE-EB3528F3C609}" destId="{7AD3D7DB-572A-4A78-904C-087995B91656}" srcOrd="1" destOrd="0" presId="urn:microsoft.com/office/officeart/2005/8/layout/hierarchy2"/>
    <dgm:cxn modelId="{E69F4910-28D4-46EF-8896-9C34734DB551}" type="presParOf" srcId="{7AD3D7DB-572A-4A78-904C-087995B91656}" destId="{6818E617-7C36-42B0-AEF9-5B7ED47DDBB6}" srcOrd="0" destOrd="0" presId="urn:microsoft.com/office/officeart/2005/8/layout/hierarchy2"/>
    <dgm:cxn modelId="{9DC719C1-EA08-41A7-B351-4781799D1950}" type="presParOf" srcId="{6818E617-7C36-42B0-AEF9-5B7ED47DDBB6}" destId="{8249B923-398D-4A0D-B87C-E513DA2622E6}" srcOrd="0" destOrd="0" presId="urn:microsoft.com/office/officeart/2005/8/layout/hierarchy2"/>
    <dgm:cxn modelId="{10EA44CF-5531-470A-8DCA-800D2AE15C40}" type="presParOf" srcId="{7AD3D7DB-572A-4A78-904C-087995B91656}" destId="{48FFA842-8FCD-4D2E-BC54-BF6BEF64C31C}" srcOrd="1" destOrd="0" presId="urn:microsoft.com/office/officeart/2005/8/layout/hierarchy2"/>
    <dgm:cxn modelId="{543E4A8B-4F69-4D6A-9662-2CF06B570AAE}" type="presParOf" srcId="{48FFA842-8FCD-4D2E-BC54-BF6BEF64C31C}" destId="{17787BFB-606A-42EE-ACF3-587A43379A08}" srcOrd="0" destOrd="0" presId="urn:microsoft.com/office/officeart/2005/8/layout/hierarchy2"/>
    <dgm:cxn modelId="{F36804CB-B873-4847-ABA8-268AAC28F6CB}" type="presParOf" srcId="{48FFA842-8FCD-4D2E-BC54-BF6BEF64C31C}" destId="{B518CEFF-E380-41D5-B0BB-A76800430923}" srcOrd="1" destOrd="0" presId="urn:microsoft.com/office/officeart/2005/8/layout/hierarchy2"/>
    <dgm:cxn modelId="{3E7972F0-1D46-4AFA-91A9-18265FBD6523}" type="presParOf" srcId="{B518CEFF-E380-41D5-B0BB-A76800430923}" destId="{9E1A7EE3-E51E-46FB-B7E2-F8FFC9BA8812}" srcOrd="0" destOrd="0" presId="urn:microsoft.com/office/officeart/2005/8/layout/hierarchy2"/>
    <dgm:cxn modelId="{82B69C94-BCA1-4308-8CE6-06F76C2A11E6}" type="presParOf" srcId="{9E1A7EE3-E51E-46FB-B7E2-F8FFC9BA8812}" destId="{5035ECE7-051C-4030-9555-F69B49CE24D3}" srcOrd="0" destOrd="0" presId="urn:microsoft.com/office/officeart/2005/8/layout/hierarchy2"/>
    <dgm:cxn modelId="{0F2828E2-2381-4E8E-88B3-CFE25BF2E7ED}" type="presParOf" srcId="{B518CEFF-E380-41D5-B0BB-A76800430923}" destId="{59666413-7B63-4E82-B2EC-F8D09F6C9CA6}" srcOrd="1" destOrd="0" presId="urn:microsoft.com/office/officeart/2005/8/layout/hierarchy2"/>
    <dgm:cxn modelId="{BD7E4A37-B831-4347-BD87-0EDAB7BCF0EF}" type="presParOf" srcId="{59666413-7B63-4E82-B2EC-F8D09F6C9CA6}" destId="{B923D0B5-4AED-4A70-8A1C-C0C740E64322}" srcOrd="0" destOrd="0" presId="urn:microsoft.com/office/officeart/2005/8/layout/hierarchy2"/>
    <dgm:cxn modelId="{8718D2A1-B479-4255-A4FE-2FB473AD6B90}" type="presParOf" srcId="{59666413-7B63-4E82-B2EC-F8D09F6C9CA6}" destId="{A593F33C-B644-433E-95FA-0FFDD6D31EFB}" srcOrd="1" destOrd="0" presId="urn:microsoft.com/office/officeart/2005/8/layout/hierarchy2"/>
    <dgm:cxn modelId="{03A86DB9-1085-4130-A5D7-51E37F9ACAA3}" type="presParOf" srcId="{2CFF7BE0-4C88-4F9B-9BF0-58D969932327}" destId="{E65239C8-8A5B-459C-99BB-D87590DD4F2C}" srcOrd="22" destOrd="0" presId="urn:microsoft.com/office/officeart/2005/8/layout/hierarchy2"/>
    <dgm:cxn modelId="{531C91C3-A389-4A84-B880-5CE4A83BE127}" type="presParOf" srcId="{E65239C8-8A5B-459C-99BB-D87590DD4F2C}" destId="{D7B039D3-1881-4CEC-9F61-E8DA1B745439}" srcOrd="0" destOrd="0" presId="urn:microsoft.com/office/officeart/2005/8/layout/hierarchy2"/>
    <dgm:cxn modelId="{898B797E-87E8-4A78-8940-A70C77E6E9CB}" type="presParOf" srcId="{2CFF7BE0-4C88-4F9B-9BF0-58D969932327}" destId="{C5DC0325-EAD3-4084-B0AA-8B9DAF9B0304}" srcOrd="23" destOrd="0" presId="urn:microsoft.com/office/officeart/2005/8/layout/hierarchy2"/>
    <dgm:cxn modelId="{45814C40-BC52-4674-B1E6-209F9A79CE8B}" type="presParOf" srcId="{C5DC0325-EAD3-4084-B0AA-8B9DAF9B0304}" destId="{30ADCCAC-B7A5-4893-9989-C32B1E4827BF}" srcOrd="0" destOrd="0" presId="urn:microsoft.com/office/officeart/2005/8/layout/hierarchy2"/>
    <dgm:cxn modelId="{CBC458BB-F1DE-45F9-8EF1-8F5CE45208B7}" type="presParOf" srcId="{C5DC0325-EAD3-4084-B0AA-8B9DAF9B0304}" destId="{9B729C8D-74C9-4EB1-BCB1-C59C1E228E62}" srcOrd="1" destOrd="0" presId="urn:microsoft.com/office/officeart/2005/8/layout/hierarchy2"/>
    <dgm:cxn modelId="{13223DC0-4AE8-4D97-8F38-C623495F235E}" type="presParOf" srcId="{9B729C8D-74C9-4EB1-BCB1-C59C1E228E62}" destId="{EAC24305-CD29-43C8-AD13-D9E7D38851E6}" srcOrd="0" destOrd="0" presId="urn:microsoft.com/office/officeart/2005/8/layout/hierarchy2"/>
    <dgm:cxn modelId="{F336196D-A2EF-4C6C-8DD8-428C09C29BDE}" type="presParOf" srcId="{EAC24305-CD29-43C8-AD13-D9E7D38851E6}" destId="{0798BEE9-295A-4F25-88FC-9310E23D2911}" srcOrd="0" destOrd="0" presId="urn:microsoft.com/office/officeart/2005/8/layout/hierarchy2"/>
    <dgm:cxn modelId="{271B06B6-0390-4CA2-807C-BEFB380AE95F}" type="presParOf" srcId="{9B729C8D-74C9-4EB1-BCB1-C59C1E228E62}" destId="{7A8B79B8-59D2-4B7E-B1B0-5B6B0EE8216F}" srcOrd="1" destOrd="0" presId="urn:microsoft.com/office/officeart/2005/8/layout/hierarchy2"/>
    <dgm:cxn modelId="{4B092C8D-5D95-407E-8087-39DAEC5E2B0B}" type="presParOf" srcId="{7A8B79B8-59D2-4B7E-B1B0-5B6B0EE8216F}" destId="{92CE4FE3-12B0-4FF9-BD0D-DD2C516CDC67}" srcOrd="0" destOrd="0" presId="urn:microsoft.com/office/officeart/2005/8/layout/hierarchy2"/>
    <dgm:cxn modelId="{4171E51A-CAE5-4B7F-ADDF-B56EAD723F11}" type="presParOf" srcId="{7A8B79B8-59D2-4B7E-B1B0-5B6B0EE8216F}" destId="{998BD8CA-5F61-457B-A779-01E29B6DA3AE}" srcOrd="1" destOrd="0" presId="urn:microsoft.com/office/officeart/2005/8/layout/hierarchy2"/>
    <dgm:cxn modelId="{9FFDC5D6-B166-45D8-A36D-B1CA0699F7DC}" type="presParOf" srcId="{998BD8CA-5F61-457B-A779-01E29B6DA3AE}" destId="{1648BC8A-8A28-4F78-A319-9AD2D9410C70}" srcOrd="0" destOrd="0" presId="urn:microsoft.com/office/officeart/2005/8/layout/hierarchy2"/>
    <dgm:cxn modelId="{02B070E7-3F14-483C-9BB3-5109F1807948}" type="presParOf" srcId="{1648BC8A-8A28-4F78-A319-9AD2D9410C70}" destId="{349C8486-6BCC-4B7C-8B36-82559DB2C058}" srcOrd="0" destOrd="0" presId="urn:microsoft.com/office/officeart/2005/8/layout/hierarchy2"/>
    <dgm:cxn modelId="{54DD8994-38F9-4908-A16E-F2654A6633E6}" type="presParOf" srcId="{998BD8CA-5F61-457B-A779-01E29B6DA3AE}" destId="{8DB5E603-7145-4C2F-B345-D81C36B28F92}" srcOrd="1" destOrd="0" presId="urn:microsoft.com/office/officeart/2005/8/layout/hierarchy2"/>
    <dgm:cxn modelId="{57CD4FBF-4FDC-4752-8215-42EDAEE5274D}" type="presParOf" srcId="{8DB5E603-7145-4C2F-B345-D81C36B28F92}" destId="{767D610B-4B3A-4AE5-885F-AA1C08FC0EE3}" srcOrd="0" destOrd="0" presId="urn:microsoft.com/office/officeart/2005/8/layout/hierarchy2"/>
    <dgm:cxn modelId="{37C9EB3D-5323-4F1E-9D26-3C08A7762227}" type="presParOf" srcId="{8DB5E603-7145-4C2F-B345-D81C36B28F92}" destId="{D075B3D1-93BA-46AE-A67B-BE74EBFA348B}" srcOrd="1" destOrd="0" presId="urn:microsoft.com/office/officeart/2005/8/layout/hierarchy2"/>
    <dgm:cxn modelId="{AD05D3F7-650B-4A97-AC29-74A9C0AFC1A2}" type="presParOf" srcId="{D075B3D1-93BA-46AE-A67B-BE74EBFA348B}" destId="{9B97EB1B-8D7B-43C2-B987-647F1986BD06}" srcOrd="0" destOrd="0" presId="urn:microsoft.com/office/officeart/2005/8/layout/hierarchy2"/>
    <dgm:cxn modelId="{DA36A316-522E-49DA-8635-C923006D4D2C}" type="presParOf" srcId="{9B97EB1B-8D7B-43C2-B987-647F1986BD06}" destId="{C6860A78-9516-4FA8-BCA2-0D1866312A67}" srcOrd="0" destOrd="0" presId="urn:microsoft.com/office/officeart/2005/8/layout/hierarchy2"/>
    <dgm:cxn modelId="{F67C17D3-B245-4886-97E3-BB35A7FE86D8}" type="presParOf" srcId="{D075B3D1-93BA-46AE-A67B-BE74EBFA348B}" destId="{0FD3AC5C-55DC-49D3-B55F-D9075155D6F9}" srcOrd="1" destOrd="0" presId="urn:microsoft.com/office/officeart/2005/8/layout/hierarchy2"/>
    <dgm:cxn modelId="{E7ACBA5A-4B93-40B0-A9B0-5ED52389F202}" type="presParOf" srcId="{0FD3AC5C-55DC-49D3-B55F-D9075155D6F9}" destId="{90E75209-7692-40B1-BDF4-4F97F76B45BD}" srcOrd="0" destOrd="0" presId="urn:microsoft.com/office/officeart/2005/8/layout/hierarchy2"/>
    <dgm:cxn modelId="{2804FB0A-2696-44DD-A4C5-6B1A11C9E41B}" type="presParOf" srcId="{0FD3AC5C-55DC-49D3-B55F-D9075155D6F9}" destId="{13C07A7C-1148-41BB-BA11-2D5F42BF1854}" srcOrd="1" destOrd="0" presId="urn:microsoft.com/office/officeart/2005/8/layout/hierarchy2"/>
    <dgm:cxn modelId="{7D669C25-1423-4329-AD9E-9FA310803254}" type="presParOf" srcId="{2CFF7BE0-4C88-4F9B-9BF0-58D969932327}" destId="{5CF22D5F-7C41-4DED-94D9-5CEA8EF9D218}" srcOrd="24" destOrd="0" presId="urn:microsoft.com/office/officeart/2005/8/layout/hierarchy2"/>
    <dgm:cxn modelId="{EEAA0C7B-C4CB-4CC0-9C26-FD0DD49B18C2}" type="presParOf" srcId="{5CF22D5F-7C41-4DED-94D9-5CEA8EF9D218}" destId="{7D8E95D3-7C8E-434E-AF94-5D6D978CE832}" srcOrd="0" destOrd="0" presId="urn:microsoft.com/office/officeart/2005/8/layout/hierarchy2"/>
    <dgm:cxn modelId="{306ECE9B-FC47-4437-8C80-DEA56E627785}" type="presParOf" srcId="{2CFF7BE0-4C88-4F9B-9BF0-58D969932327}" destId="{B051FF59-9446-4A7F-867F-E4D96131F407}" srcOrd="25" destOrd="0" presId="urn:microsoft.com/office/officeart/2005/8/layout/hierarchy2"/>
    <dgm:cxn modelId="{E565A607-32FF-4E73-B184-10682D2B81EE}" type="presParOf" srcId="{B051FF59-9446-4A7F-867F-E4D96131F407}" destId="{6FE276DD-B234-4938-8A45-59D93F244E4F}" srcOrd="0" destOrd="0" presId="urn:microsoft.com/office/officeart/2005/8/layout/hierarchy2"/>
    <dgm:cxn modelId="{4F743C9A-ADB6-4A11-B180-A5ACFCB70B14}" type="presParOf" srcId="{B051FF59-9446-4A7F-867F-E4D96131F407}" destId="{91260FF7-F7D0-42C2-8229-7CCF057306CB}" srcOrd="1" destOrd="0" presId="urn:microsoft.com/office/officeart/2005/8/layout/hierarchy2"/>
    <dgm:cxn modelId="{61F55868-2B97-4E33-8D38-2546FA0F7446}" type="presParOf" srcId="{91260FF7-F7D0-42C2-8229-7CCF057306CB}" destId="{FF533FD1-6134-4326-B3C2-B0BBC945F360}" srcOrd="0" destOrd="0" presId="urn:microsoft.com/office/officeart/2005/8/layout/hierarchy2"/>
    <dgm:cxn modelId="{A5FA8DEA-B3BB-485F-83E2-15A28C692EAB}" type="presParOf" srcId="{FF533FD1-6134-4326-B3C2-B0BBC945F360}" destId="{EC09F235-2435-473E-ACC6-EEF29DF653ED}" srcOrd="0" destOrd="0" presId="urn:microsoft.com/office/officeart/2005/8/layout/hierarchy2"/>
    <dgm:cxn modelId="{12842EF1-28DB-4DF9-B071-915F8E58111F}" type="presParOf" srcId="{91260FF7-F7D0-42C2-8229-7CCF057306CB}" destId="{6B96CDF1-9C7A-4F7C-8CF0-39E52354BC73}" srcOrd="1" destOrd="0" presId="urn:microsoft.com/office/officeart/2005/8/layout/hierarchy2"/>
    <dgm:cxn modelId="{AABE76DE-FD0D-490F-9CF8-2DE564B3608F}" type="presParOf" srcId="{6B96CDF1-9C7A-4F7C-8CF0-39E52354BC73}" destId="{91A77A5A-279B-4EA4-85EC-20597D1F8AE0}" srcOrd="0" destOrd="0" presId="urn:microsoft.com/office/officeart/2005/8/layout/hierarchy2"/>
    <dgm:cxn modelId="{EB5C69D7-1DF3-4B92-83D0-3EAAE79D135E}" type="presParOf" srcId="{6B96CDF1-9C7A-4F7C-8CF0-39E52354BC73}" destId="{6B93DF7F-C221-4872-A88F-4661369592F2}" srcOrd="1" destOrd="0" presId="urn:microsoft.com/office/officeart/2005/8/layout/hierarchy2"/>
    <dgm:cxn modelId="{9F75F217-887F-4CFF-A485-DD3C6711A956}" type="presParOf" srcId="{6B93DF7F-C221-4872-A88F-4661369592F2}" destId="{C844861F-CD74-420D-80B7-6944FD3892D4}" srcOrd="0" destOrd="0" presId="urn:microsoft.com/office/officeart/2005/8/layout/hierarchy2"/>
    <dgm:cxn modelId="{132DE14F-D0F8-46FD-9DBA-1534F25009AB}" type="presParOf" srcId="{C844861F-CD74-420D-80B7-6944FD3892D4}" destId="{7DEFF64E-93CB-4694-80A9-5E025EC04DB1}" srcOrd="0" destOrd="0" presId="urn:microsoft.com/office/officeart/2005/8/layout/hierarchy2"/>
    <dgm:cxn modelId="{CCE1E5D3-3513-489A-B03C-F082C40E3D08}" type="presParOf" srcId="{6B93DF7F-C221-4872-A88F-4661369592F2}" destId="{3E0EBF55-DFA1-4606-99E4-F8B1FE6B46C2}" srcOrd="1" destOrd="0" presId="urn:microsoft.com/office/officeart/2005/8/layout/hierarchy2"/>
    <dgm:cxn modelId="{B8F09357-7916-48B4-9A45-B66EA1C1ED57}" type="presParOf" srcId="{3E0EBF55-DFA1-4606-99E4-F8B1FE6B46C2}" destId="{A7A60C28-75E7-42C4-A7ED-CFB54A386959}" srcOrd="0" destOrd="0" presId="urn:microsoft.com/office/officeart/2005/8/layout/hierarchy2"/>
    <dgm:cxn modelId="{EDA1842C-98F1-4128-B81F-94BEA787CE3F}" type="presParOf" srcId="{3E0EBF55-DFA1-4606-99E4-F8B1FE6B46C2}" destId="{D8C336E5-A5C4-4481-BEE4-AD44CA04AA14}" srcOrd="1" destOrd="0" presId="urn:microsoft.com/office/officeart/2005/8/layout/hierarchy2"/>
    <dgm:cxn modelId="{346F37C3-79E0-4078-9783-9391656139CE}" type="presParOf" srcId="{2CFF7BE0-4C88-4F9B-9BF0-58D969932327}" destId="{4FB164F0-18AB-447E-B6B1-4C9E5FCE7A1A}" srcOrd="26" destOrd="0" presId="urn:microsoft.com/office/officeart/2005/8/layout/hierarchy2"/>
    <dgm:cxn modelId="{35488588-86C5-4B66-AAA1-714325FBE127}" type="presParOf" srcId="{4FB164F0-18AB-447E-B6B1-4C9E5FCE7A1A}" destId="{DE92E1DF-743D-42BE-8D7E-E2043A2E46D0}" srcOrd="0" destOrd="0" presId="urn:microsoft.com/office/officeart/2005/8/layout/hierarchy2"/>
    <dgm:cxn modelId="{6F0CDB65-E9AD-4A32-A080-D127DD3587CA}" type="presParOf" srcId="{2CFF7BE0-4C88-4F9B-9BF0-58D969932327}" destId="{A84430ED-BE0B-46C6-8E03-A498CA62A7DB}" srcOrd="27" destOrd="0" presId="urn:microsoft.com/office/officeart/2005/8/layout/hierarchy2"/>
    <dgm:cxn modelId="{40097A32-0EDE-441C-B22D-0104D76F98C3}" type="presParOf" srcId="{A84430ED-BE0B-46C6-8E03-A498CA62A7DB}" destId="{60D0CA1F-CA6E-46F9-B427-8E83E5ACD709}" srcOrd="0" destOrd="0" presId="urn:microsoft.com/office/officeart/2005/8/layout/hierarchy2"/>
    <dgm:cxn modelId="{B47A7A24-1F11-4485-8FA6-AFAF5A614ACD}" type="presParOf" srcId="{A84430ED-BE0B-46C6-8E03-A498CA62A7DB}" destId="{B554D327-4E90-43DA-A727-989598391DBE}" srcOrd="1" destOrd="0" presId="urn:microsoft.com/office/officeart/2005/8/layout/hierarchy2"/>
    <dgm:cxn modelId="{1DF3C5BB-48BC-43DF-8026-38C26B7ED01F}" type="presParOf" srcId="{B554D327-4E90-43DA-A727-989598391DBE}" destId="{0939CF64-DB68-4E65-8266-F50272A69B5E}" srcOrd="0" destOrd="0" presId="urn:microsoft.com/office/officeart/2005/8/layout/hierarchy2"/>
    <dgm:cxn modelId="{D965B4F1-71B9-4454-BC69-B1300D01A2F2}" type="presParOf" srcId="{0939CF64-DB68-4E65-8266-F50272A69B5E}" destId="{B70F8FB7-1AB9-414D-9DDE-2E8894555D0F}" srcOrd="0" destOrd="0" presId="urn:microsoft.com/office/officeart/2005/8/layout/hierarchy2"/>
    <dgm:cxn modelId="{7CCCC8E8-7C2B-40F5-9525-562C27BC05F9}" type="presParOf" srcId="{B554D327-4E90-43DA-A727-989598391DBE}" destId="{C562C98C-B45E-4D8D-B028-C11862392421}" srcOrd="1" destOrd="0" presId="urn:microsoft.com/office/officeart/2005/8/layout/hierarchy2"/>
    <dgm:cxn modelId="{99325020-CE3D-4743-B865-0CC25065E638}" type="presParOf" srcId="{C562C98C-B45E-4D8D-B028-C11862392421}" destId="{81362130-5070-406D-A002-74644C8FC646}" srcOrd="0" destOrd="0" presId="urn:microsoft.com/office/officeart/2005/8/layout/hierarchy2"/>
    <dgm:cxn modelId="{38FFBE5F-A9CB-4BA4-9040-832B1F02172E}" type="presParOf" srcId="{C562C98C-B45E-4D8D-B028-C11862392421}" destId="{0112880C-7A4E-4435-9044-B58A842B329A}" srcOrd="1" destOrd="0" presId="urn:microsoft.com/office/officeart/2005/8/layout/hierarchy2"/>
    <dgm:cxn modelId="{EC6162B1-9CF4-4994-91FA-89C128C32C68}" type="presParOf" srcId="{0112880C-7A4E-4435-9044-B58A842B329A}" destId="{3A75A427-F652-4091-9338-D04BDA01F63A}" srcOrd="0" destOrd="0" presId="urn:microsoft.com/office/officeart/2005/8/layout/hierarchy2"/>
    <dgm:cxn modelId="{D2466B1F-3AAE-4B99-BEA1-40778BB1F1C1}" type="presParOf" srcId="{3A75A427-F652-4091-9338-D04BDA01F63A}" destId="{E8419A38-8CF5-4F84-8F4F-A3BA1E67ECCC}" srcOrd="0" destOrd="0" presId="urn:microsoft.com/office/officeart/2005/8/layout/hierarchy2"/>
    <dgm:cxn modelId="{694AF07F-6901-4F1D-A01E-FDBF3B511BE8}" type="presParOf" srcId="{0112880C-7A4E-4435-9044-B58A842B329A}" destId="{FAE70B58-FDAD-4E97-B49A-0928693D5592}" srcOrd="1" destOrd="0" presId="urn:microsoft.com/office/officeart/2005/8/layout/hierarchy2"/>
    <dgm:cxn modelId="{ECDA847E-1208-4300-8799-19B38CB9A2A7}" type="presParOf" srcId="{FAE70B58-FDAD-4E97-B49A-0928693D5592}" destId="{27A21867-57B2-4F53-8AE0-FF4ABD84463F}" srcOrd="0" destOrd="0" presId="urn:microsoft.com/office/officeart/2005/8/layout/hierarchy2"/>
    <dgm:cxn modelId="{2E2B28E2-2615-465E-8118-9AE3AB3200E0}" type="presParOf" srcId="{FAE70B58-FDAD-4E97-B49A-0928693D5592}" destId="{017B1018-56E3-4ED5-93E3-2FB4234CA9EF}" srcOrd="1" destOrd="0" presId="urn:microsoft.com/office/officeart/2005/8/layout/hierarchy2"/>
    <dgm:cxn modelId="{AF6D99B0-AAEB-44E1-934A-B6F1B5D7177D}" type="presParOf" srcId="{017B1018-56E3-4ED5-93E3-2FB4234CA9EF}" destId="{8C3BD297-3974-43A0-BDCB-8D7A2C04DCE7}" srcOrd="0" destOrd="0" presId="urn:microsoft.com/office/officeart/2005/8/layout/hierarchy2"/>
    <dgm:cxn modelId="{AB52AFDD-5F46-414A-8606-0171DFEC0F4D}" type="presParOf" srcId="{8C3BD297-3974-43A0-BDCB-8D7A2C04DCE7}" destId="{3AF858F5-6A80-434D-9184-042CE8086CE8}" srcOrd="0" destOrd="0" presId="urn:microsoft.com/office/officeart/2005/8/layout/hierarchy2"/>
    <dgm:cxn modelId="{0C7CEC21-CE55-42E2-83D9-7707530A7E0F}" type="presParOf" srcId="{017B1018-56E3-4ED5-93E3-2FB4234CA9EF}" destId="{6791F275-A830-45C3-9E90-5B918367F990}" srcOrd="1" destOrd="0" presId="urn:microsoft.com/office/officeart/2005/8/layout/hierarchy2"/>
    <dgm:cxn modelId="{B2C31C00-836B-4C72-A0D1-1B1261564FCE}" type="presParOf" srcId="{6791F275-A830-45C3-9E90-5B918367F990}" destId="{834740EA-7322-4402-90B1-113D6C443C40}" srcOrd="0" destOrd="0" presId="urn:microsoft.com/office/officeart/2005/8/layout/hierarchy2"/>
    <dgm:cxn modelId="{61543F70-961D-442A-B2DC-204C1C28EA9E}" type="presParOf" srcId="{6791F275-A830-45C3-9E90-5B918367F990}" destId="{799419F5-A5EC-46A2-95F1-DC04864FA7DB}" srcOrd="1" destOrd="0" presId="urn:microsoft.com/office/officeart/2005/8/layout/hierarchy2"/>
    <dgm:cxn modelId="{944A4C35-573A-450B-AB16-6A65E9B5555F}" type="presParOf" srcId="{799419F5-A5EC-46A2-95F1-DC04864FA7DB}" destId="{7CC80FBE-F995-4B57-AD80-7A37538EBB88}" srcOrd="0" destOrd="0" presId="urn:microsoft.com/office/officeart/2005/8/layout/hierarchy2"/>
    <dgm:cxn modelId="{57044C0A-C01C-45AB-B804-F36F300594CA}" type="presParOf" srcId="{7CC80FBE-F995-4B57-AD80-7A37538EBB88}" destId="{C41B4FF6-6DA5-44E2-9F44-6F0D2CBC3052}" srcOrd="0" destOrd="0" presId="urn:microsoft.com/office/officeart/2005/8/layout/hierarchy2"/>
    <dgm:cxn modelId="{04A76271-A465-4238-9258-45B644E54FB9}" type="presParOf" srcId="{799419F5-A5EC-46A2-95F1-DC04864FA7DB}" destId="{1C2860E5-68D8-4E34-918C-34E9B810942C}" srcOrd="1" destOrd="0" presId="urn:microsoft.com/office/officeart/2005/8/layout/hierarchy2"/>
    <dgm:cxn modelId="{60AD5542-58E3-4D05-B496-AF5BBB46E798}" type="presParOf" srcId="{1C2860E5-68D8-4E34-918C-34E9B810942C}" destId="{53006027-D593-45E4-B7A9-1B783D7EC82D}" srcOrd="0" destOrd="0" presId="urn:microsoft.com/office/officeart/2005/8/layout/hierarchy2"/>
    <dgm:cxn modelId="{9F92CC59-D8CA-4CD3-A28E-9D14DDF75356}" type="presParOf" srcId="{1C2860E5-68D8-4E34-918C-34E9B810942C}" destId="{1FA204AC-128E-41CA-BCDA-1AA810A74557}" srcOrd="1" destOrd="0" presId="urn:microsoft.com/office/officeart/2005/8/layout/hierarchy2"/>
    <dgm:cxn modelId="{73DF0A39-D646-4EEB-8C73-6F0E2C4A52F2}" type="presParOf" srcId="{1FA204AC-128E-41CA-BCDA-1AA810A74557}" destId="{50284695-8126-4AA7-BC37-E010D529D1B4}" srcOrd="0" destOrd="0" presId="urn:microsoft.com/office/officeart/2005/8/layout/hierarchy2"/>
    <dgm:cxn modelId="{7AEE06E3-204E-4C0C-955B-B9F9713E68C6}" type="presParOf" srcId="{50284695-8126-4AA7-BC37-E010D529D1B4}" destId="{DD214B27-AB60-4F20-8333-2D0B81AF9768}" srcOrd="0" destOrd="0" presId="urn:microsoft.com/office/officeart/2005/8/layout/hierarchy2"/>
    <dgm:cxn modelId="{99C231A2-FBD3-4752-867D-9F029EA39222}" type="presParOf" srcId="{1FA204AC-128E-41CA-BCDA-1AA810A74557}" destId="{50F372B5-F2E1-4E45-914D-58A17C7318F0}" srcOrd="1" destOrd="0" presId="urn:microsoft.com/office/officeart/2005/8/layout/hierarchy2"/>
    <dgm:cxn modelId="{43932AB8-5BF0-446D-81C4-60B55DDB01F1}" type="presParOf" srcId="{50F372B5-F2E1-4E45-914D-58A17C7318F0}" destId="{7A891376-E807-4B80-8A8F-06510FC4D18F}" srcOrd="0" destOrd="0" presId="urn:microsoft.com/office/officeart/2005/8/layout/hierarchy2"/>
    <dgm:cxn modelId="{A4717723-8D0A-4CF6-949F-4967C5BB3574}" type="presParOf" srcId="{50F372B5-F2E1-4E45-914D-58A17C7318F0}" destId="{1CB875DD-7E20-4338-A71F-F792853DE890}" srcOrd="1" destOrd="0" presId="urn:microsoft.com/office/officeart/2005/8/layout/hierarchy2"/>
    <dgm:cxn modelId="{0010B824-8B3A-42BB-8144-547AEFEE8086}" type="presParOf" srcId="{2CFF7BE0-4C88-4F9B-9BF0-58D969932327}" destId="{7C9F09A8-4687-421A-90F3-FB45EFDAB448}" srcOrd="28" destOrd="0" presId="urn:microsoft.com/office/officeart/2005/8/layout/hierarchy2"/>
    <dgm:cxn modelId="{F0839CCB-A9EF-4F7A-B60A-D5C5771D7437}" type="presParOf" srcId="{7C9F09A8-4687-421A-90F3-FB45EFDAB448}" destId="{BA017FDE-5BB1-4CEE-82F4-CA432DD7CE8F}" srcOrd="0" destOrd="0" presId="urn:microsoft.com/office/officeart/2005/8/layout/hierarchy2"/>
    <dgm:cxn modelId="{8B889791-612A-45D2-AEA8-FEDE7C7148D3}" type="presParOf" srcId="{2CFF7BE0-4C88-4F9B-9BF0-58D969932327}" destId="{F56D031E-7200-4365-96C2-CFE011DC284E}" srcOrd="29" destOrd="0" presId="urn:microsoft.com/office/officeart/2005/8/layout/hierarchy2"/>
    <dgm:cxn modelId="{3A546110-CA35-4C6B-B3A1-B9EAD13D382F}" type="presParOf" srcId="{F56D031E-7200-4365-96C2-CFE011DC284E}" destId="{6EC3842D-FA32-44D4-96CB-4E6695564530}" srcOrd="0" destOrd="0" presId="urn:microsoft.com/office/officeart/2005/8/layout/hierarchy2"/>
    <dgm:cxn modelId="{2DB2BF6E-B250-4CC3-96FE-F81CA1E2D723}" type="presParOf" srcId="{F56D031E-7200-4365-96C2-CFE011DC284E}" destId="{ACAC31E7-51CC-4080-9626-04F51B45453C}" srcOrd="1" destOrd="0" presId="urn:microsoft.com/office/officeart/2005/8/layout/hierarchy2"/>
    <dgm:cxn modelId="{7237FE65-3147-483E-8398-FC85FE9B7FC3}" type="presParOf" srcId="{ACAC31E7-51CC-4080-9626-04F51B45453C}" destId="{CCBCB4C4-9527-47B0-B2B9-1AE9215F8E09}" srcOrd="0" destOrd="0" presId="urn:microsoft.com/office/officeart/2005/8/layout/hierarchy2"/>
    <dgm:cxn modelId="{9619BF8D-8AF4-4129-8B3A-63FB14DCBC70}" type="presParOf" srcId="{CCBCB4C4-9527-47B0-B2B9-1AE9215F8E09}" destId="{83DDADE9-93BF-4269-9434-4BB91FC3C12A}" srcOrd="0" destOrd="0" presId="urn:microsoft.com/office/officeart/2005/8/layout/hierarchy2"/>
    <dgm:cxn modelId="{5F009E40-567E-415A-91F4-DFEBDCE21026}" type="presParOf" srcId="{ACAC31E7-51CC-4080-9626-04F51B45453C}" destId="{5B9BA5DF-F804-4DAA-A50C-A3712C662530}" srcOrd="1" destOrd="0" presId="urn:microsoft.com/office/officeart/2005/8/layout/hierarchy2"/>
    <dgm:cxn modelId="{8F9F4D2D-2DE3-4C7A-8AF6-098B0FDB18DF}" type="presParOf" srcId="{5B9BA5DF-F804-4DAA-A50C-A3712C662530}" destId="{6981094E-8F91-4E19-B742-A74383F8DCAA}" srcOrd="0" destOrd="0" presId="urn:microsoft.com/office/officeart/2005/8/layout/hierarchy2"/>
    <dgm:cxn modelId="{1EFF2791-CDF9-42F3-B6A2-E46BD6D4F412}" type="presParOf" srcId="{5B9BA5DF-F804-4DAA-A50C-A3712C662530}" destId="{8E43CE0F-4533-49D5-9764-B2C0EA9F1DB2}" srcOrd="1" destOrd="0" presId="urn:microsoft.com/office/officeart/2005/8/layout/hierarchy2"/>
    <dgm:cxn modelId="{308E8304-AC8D-4332-9189-EA05BE636903}" type="presParOf" srcId="{8E43CE0F-4533-49D5-9764-B2C0EA9F1DB2}" destId="{9FCE6F69-CFCD-4932-8F3F-BE7F4B563667}" srcOrd="0" destOrd="0" presId="urn:microsoft.com/office/officeart/2005/8/layout/hierarchy2"/>
    <dgm:cxn modelId="{EDDD412A-B58F-4A0B-89BC-74FEB2E7D5DE}" type="presParOf" srcId="{9FCE6F69-CFCD-4932-8F3F-BE7F4B563667}" destId="{58F51E1E-376A-40C9-AF4C-2A0F20C75B54}" srcOrd="0" destOrd="0" presId="urn:microsoft.com/office/officeart/2005/8/layout/hierarchy2"/>
    <dgm:cxn modelId="{F44EF95D-5400-4E7D-B5C4-60A18B79142E}" type="presParOf" srcId="{8E43CE0F-4533-49D5-9764-B2C0EA9F1DB2}" destId="{0E4171DE-8319-4251-B275-0C2093E7259A}" srcOrd="1" destOrd="0" presId="urn:microsoft.com/office/officeart/2005/8/layout/hierarchy2"/>
    <dgm:cxn modelId="{43A242F5-3221-4F06-B341-52DDE3CDE0FF}" type="presParOf" srcId="{0E4171DE-8319-4251-B275-0C2093E7259A}" destId="{73EA9B8D-A11B-4FAC-AB37-637541FD6F9D}" srcOrd="0" destOrd="0" presId="urn:microsoft.com/office/officeart/2005/8/layout/hierarchy2"/>
    <dgm:cxn modelId="{EB48232E-9118-4CAC-B401-FE5F19DBA567}" type="presParOf" srcId="{0E4171DE-8319-4251-B275-0C2093E7259A}" destId="{07C3E9E4-8107-43C4-920F-5653922D74F2}" srcOrd="1" destOrd="0" presId="urn:microsoft.com/office/officeart/2005/8/layout/hierarchy2"/>
    <dgm:cxn modelId="{19F596B6-EBDC-432B-AA29-6F66AE10DA1E}" type="presParOf" srcId="{07C3E9E4-8107-43C4-920F-5653922D74F2}" destId="{584FB4CD-16CE-4F1B-84C2-474924D4A24B}" srcOrd="0" destOrd="0" presId="urn:microsoft.com/office/officeart/2005/8/layout/hierarchy2"/>
    <dgm:cxn modelId="{F74BA776-6805-4EAC-A6B5-80798128755C}" type="presParOf" srcId="{584FB4CD-16CE-4F1B-84C2-474924D4A24B}" destId="{CE67EF1B-41C2-41B0-A45E-79C10CD1DDC2}" srcOrd="0" destOrd="0" presId="urn:microsoft.com/office/officeart/2005/8/layout/hierarchy2"/>
    <dgm:cxn modelId="{EEC5554C-1F0F-45F2-8F60-C11426178F29}" type="presParOf" srcId="{07C3E9E4-8107-43C4-920F-5653922D74F2}" destId="{9AB8A366-84EF-40D1-BCD6-489E71A5E95B}" srcOrd="1" destOrd="0" presId="urn:microsoft.com/office/officeart/2005/8/layout/hierarchy2"/>
    <dgm:cxn modelId="{BC0B4D3F-26CA-481D-B840-B3956E14BC41}" type="presParOf" srcId="{9AB8A366-84EF-40D1-BCD6-489E71A5E95B}" destId="{FF5EEB7F-3B0F-4778-AC60-055F2D9EFC21}" srcOrd="0" destOrd="0" presId="urn:microsoft.com/office/officeart/2005/8/layout/hierarchy2"/>
    <dgm:cxn modelId="{CFB04864-E95E-4930-A11B-5D77101B57C7}" type="presParOf" srcId="{9AB8A366-84EF-40D1-BCD6-489E71A5E95B}" destId="{3FD26270-6686-4BD3-8D11-D38636C83B80}" srcOrd="1" destOrd="0" presId="urn:microsoft.com/office/officeart/2005/8/layout/hierarchy2"/>
    <dgm:cxn modelId="{CCD03B8D-4E9A-471D-835A-9769BDD773FD}" type="presParOf" srcId="{2CFF7BE0-4C88-4F9B-9BF0-58D969932327}" destId="{BDC23ACF-9ED5-493D-9E0F-88BBC2EFAF59}" srcOrd="30" destOrd="0" presId="urn:microsoft.com/office/officeart/2005/8/layout/hierarchy2"/>
    <dgm:cxn modelId="{C7C1E5C3-54C0-4229-9119-9F34D64287D1}" type="presParOf" srcId="{BDC23ACF-9ED5-493D-9E0F-88BBC2EFAF59}" destId="{2BB4DD2E-EA8A-472D-8D12-EF4E480CA9CE}" srcOrd="0" destOrd="0" presId="urn:microsoft.com/office/officeart/2005/8/layout/hierarchy2"/>
    <dgm:cxn modelId="{E948142E-E413-4E13-94AC-7CF1DEAD153F}" type="presParOf" srcId="{2CFF7BE0-4C88-4F9B-9BF0-58D969932327}" destId="{EB9C0481-A739-4FBC-A166-4E8B15115607}" srcOrd="31" destOrd="0" presId="urn:microsoft.com/office/officeart/2005/8/layout/hierarchy2"/>
    <dgm:cxn modelId="{F307EEAC-12BB-47F6-8CD7-E62567769D06}" type="presParOf" srcId="{EB9C0481-A739-4FBC-A166-4E8B15115607}" destId="{35B7D542-00B4-4ACC-A478-D11DF82E97FF}" srcOrd="0" destOrd="0" presId="urn:microsoft.com/office/officeart/2005/8/layout/hierarchy2"/>
    <dgm:cxn modelId="{BF0D8199-428C-4D71-B684-1431E2481DC9}" type="presParOf" srcId="{EB9C0481-A739-4FBC-A166-4E8B15115607}" destId="{EC26E1C5-2449-4FBB-8EBD-DB2848CF81B3}" srcOrd="1" destOrd="0" presId="urn:microsoft.com/office/officeart/2005/8/layout/hierarchy2"/>
    <dgm:cxn modelId="{803F6C46-E4FC-4E98-9B30-6C7AE46A4DEF}" type="presParOf" srcId="{EC26E1C5-2449-4FBB-8EBD-DB2848CF81B3}" destId="{C3CC55DA-1291-4152-A60F-0CB7E550C305}" srcOrd="0" destOrd="0" presId="urn:microsoft.com/office/officeart/2005/8/layout/hierarchy2"/>
    <dgm:cxn modelId="{A67A5338-CD4B-48C5-B0B7-C7D1AC628DA3}" type="presParOf" srcId="{C3CC55DA-1291-4152-A60F-0CB7E550C305}" destId="{87C790EA-2F4B-4F87-919C-446940A7284E}" srcOrd="0" destOrd="0" presId="urn:microsoft.com/office/officeart/2005/8/layout/hierarchy2"/>
    <dgm:cxn modelId="{EFC17C7D-B94C-439C-BBEF-006269E85F9E}" type="presParOf" srcId="{EC26E1C5-2449-4FBB-8EBD-DB2848CF81B3}" destId="{3DA44D2B-FE71-403E-B930-372C02F73E19}" srcOrd="1" destOrd="0" presId="urn:microsoft.com/office/officeart/2005/8/layout/hierarchy2"/>
    <dgm:cxn modelId="{831323B0-F238-45D3-AFAD-FB8660A6A94D}" type="presParOf" srcId="{3DA44D2B-FE71-403E-B930-372C02F73E19}" destId="{A5AF6865-EA77-4F33-9265-5CC64F072584}" srcOrd="0" destOrd="0" presId="urn:microsoft.com/office/officeart/2005/8/layout/hierarchy2"/>
    <dgm:cxn modelId="{885947F7-8564-4C22-BE36-AF7A37F87398}" type="presParOf" srcId="{3DA44D2B-FE71-403E-B930-372C02F73E19}" destId="{B16256B1-033F-4FC0-8955-6F883996BC42}" srcOrd="1" destOrd="0" presId="urn:microsoft.com/office/officeart/2005/8/layout/hierarchy2"/>
    <dgm:cxn modelId="{7A376D70-95C8-45BA-9A25-347BF0A82AF2}" type="presParOf" srcId="{B16256B1-033F-4FC0-8955-6F883996BC42}" destId="{9C1D3B16-87AE-44C3-B8FD-49B616A85C16}" srcOrd="0" destOrd="0" presId="urn:microsoft.com/office/officeart/2005/8/layout/hierarchy2"/>
    <dgm:cxn modelId="{26E2C7C1-C8D9-4212-8C8B-BAF04865922F}" type="presParOf" srcId="{9C1D3B16-87AE-44C3-B8FD-49B616A85C16}" destId="{AB85C7D8-3617-44A0-8E4C-A9A7953F48E8}" srcOrd="0" destOrd="0" presId="urn:microsoft.com/office/officeart/2005/8/layout/hierarchy2"/>
    <dgm:cxn modelId="{39F5F19E-3200-4C19-B285-71524649CC06}" type="presParOf" srcId="{B16256B1-033F-4FC0-8955-6F883996BC42}" destId="{02DA46C8-DEDD-434C-88F3-F742561B7588}" srcOrd="1" destOrd="0" presId="urn:microsoft.com/office/officeart/2005/8/layout/hierarchy2"/>
    <dgm:cxn modelId="{DFDCA179-9434-4A90-ABF8-D2CB2E0B681D}" type="presParOf" srcId="{02DA46C8-DEDD-434C-88F3-F742561B7588}" destId="{5A78322D-C8A9-499D-B55E-E2EE6EABA431}" srcOrd="0" destOrd="0" presId="urn:microsoft.com/office/officeart/2005/8/layout/hierarchy2"/>
    <dgm:cxn modelId="{E6611AE9-79A5-48CB-B21F-D1373DEDDEC4}" type="presParOf" srcId="{02DA46C8-DEDD-434C-88F3-F742561B7588}" destId="{41D66C8A-D2C2-4B78-A8F9-C46D16EA39BC}" srcOrd="1" destOrd="0" presId="urn:microsoft.com/office/officeart/2005/8/layout/hierarchy2"/>
    <dgm:cxn modelId="{21F1E973-0D94-4929-A992-8EB2CC495ECC}" type="presParOf" srcId="{2CFF7BE0-4C88-4F9B-9BF0-58D969932327}" destId="{C760EAD4-5075-42E6-A072-206DEBE7776E}" srcOrd="32" destOrd="0" presId="urn:microsoft.com/office/officeart/2005/8/layout/hierarchy2"/>
    <dgm:cxn modelId="{C38395E3-BF0D-4DDD-92BF-FE0CBE03E039}" type="presParOf" srcId="{C760EAD4-5075-42E6-A072-206DEBE7776E}" destId="{4736FBBC-7457-448C-BFB8-CCD0D093D7AA}" srcOrd="0" destOrd="0" presId="urn:microsoft.com/office/officeart/2005/8/layout/hierarchy2"/>
    <dgm:cxn modelId="{C5DF64A1-5BAF-41AE-B0E4-11EC076F8A8A}" type="presParOf" srcId="{2CFF7BE0-4C88-4F9B-9BF0-58D969932327}" destId="{37E86628-597A-47FD-A1B7-0EE72F666D42}" srcOrd="33" destOrd="0" presId="urn:microsoft.com/office/officeart/2005/8/layout/hierarchy2"/>
    <dgm:cxn modelId="{AA7EAC64-E74B-4EE2-80C5-20307BC105BB}" type="presParOf" srcId="{37E86628-597A-47FD-A1B7-0EE72F666D42}" destId="{96C743FC-E02B-4F96-AE23-BE411F3971B2}" srcOrd="0" destOrd="0" presId="urn:microsoft.com/office/officeart/2005/8/layout/hierarchy2"/>
    <dgm:cxn modelId="{A1735E2A-901C-41C8-A473-BE2DBF07EDB0}" type="presParOf" srcId="{37E86628-597A-47FD-A1B7-0EE72F666D42}" destId="{84C93D20-5D9F-4615-90CA-24BE257BA3AD}" srcOrd="1" destOrd="0" presId="urn:microsoft.com/office/officeart/2005/8/layout/hierarchy2"/>
    <dgm:cxn modelId="{28F53335-6DE8-4336-A4F1-1FD2D79DF805}" type="presParOf" srcId="{84C93D20-5D9F-4615-90CA-24BE257BA3AD}" destId="{2D4B16C6-469A-4C29-B76D-97CC42F8EC5C}" srcOrd="0" destOrd="0" presId="urn:microsoft.com/office/officeart/2005/8/layout/hierarchy2"/>
    <dgm:cxn modelId="{D0E0802D-27EB-4CB9-B18E-D373671FB471}" type="presParOf" srcId="{2D4B16C6-469A-4C29-B76D-97CC42F8EC5C}" destId="{BCDC698C-564B-4F84-A994-350EBC5D311D}" srcOrd="0" destOrd="0" presId="urn:microsoft.com/office/officeart/2005/8/layout/hierarchy2"/>
    <dgm:cxn modelId="{DA99769F-E568-4B02-B85E-D8282F7CA74E}" type="presParOf" srcId="{84C93D20-5D9F-4615-90CA-24BE257BA3AD}" destId="{AE9FEB72-1A7D-428C-848F-E5D030B7778A}" srcOrd="1" destOrd="0" presId="urn:microsoft.com/office/officeart/2005/8/layout/hierarchy2"/>
    <dgm:cxn modelId="{F940DA3E-05C3-487A-98A9-CD0795D3BCE3}" type="presParOf" srcId="{AE9FEB72-1A7D-428C-848F-E5D030B7778A}" destId="{AC58E6BA-42D4-4E03-8723-A83E67764129}" srcOrd="0" destOrd="0" presId="urn:microsoft.com/office/officeart/2005/8/layout/hierarchy2"/>
    <dgm:cxn modelId="{113DE967-CC39-45BE-AF3E-F1C6C2FC5813}" type="presParOf" srcId="{AE9FEB72-1A7D-428C-848F-E5D030B7778A}" destId="{BA24ACED-289B-46F9-9D9F-0FF3B5D766BB}" srcOrd="1" destOrd="0" presId="urn:microsoft.com/office/officeart/2005/8/layout/hierarchy2"/>
  </dgm:cxnLst>
  <dgm:bg>
    <a:noFill/>
  </dgm:bg>
  <dgm:whole>
    <a:ln>
      <a:solidFill>
        <a:schemeClr val="accent4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F36E29-748F-4D61-B122-7EF6A15F507C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CH"/>
        </a:p>
      </dgm:t>
    </dgm:pt>
    <dgm:pt modelId="{0E014712-55B6-4674-8B54-F2F97DFD5B50}">
      <dgm:prSet phldrT="[Texte]" custT="1"/>
      <dgm:spPr>
        <a:solidFill>
          <a:schemeClr val="tx2">
            <a:lumMod val="75000"/>
          </a:schemeClr>
        </a:solidFill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fr-CH" sz="2800" baseline="0" dirty="0">
              <a:latin typeface="Bell MT" pitchFamily="18" charset="0"/>
            </a:rPr>
            <a:t>Lucien</a:t>
          </a:r>
          <a:r>
            <a:rPr lang="fr-CH" sz="2400" dirty="0"/>
            <a:t> </a:t>
          </a:r>
        </a:p>
        <a:p>
          <a:r>
            <a:rPr lang="fr-CH" sz="1600" dirty="0"/>
            <a:t>et Marie</a:t>
          </a:r>
        </a:p>
      </dgm:t>
    </dgm:pt>
    <dgm:pt modelId="{5270C2FB-8FFB-4E87-98A4-6384605B1F92}" type="parTrans" cxnId="{0759A5B7-84F0-4695-B89C-06B1FF2E9CDF}">
      <dgm:prSet/>
      <dgm:spPr/>
      <dgm:t>
        <a:bodyPr/>
        <a:lstStyle/>
        <a:p>
          <a:endParaRPr lang="fr-CH"/>
        </a:p>
      </dgm:t>
    </dgm:pt>
    <dgm:pt modelId="{4BC0DFE7-8C93-43F7-9DD6-8DFF7C20620B}" type="sibTrans" cxnId="{0759A5B7-84F0-4695-B89C-06B1FF2E9CDF}">
      <dgm:prSet/>
      <dgm:spPr/>
      <dgm:t>
        <a:bodyPr/>
        <a:lstStyle/>
        <a:p>
          <a:endParaRPr lang="fr-CH"/>
        </a:p>
      </dgm:t>
    </dgm:pt>
    <dgm:pt modelId="{B1EE6FF8-9B59-4BB6-9065-211A3FF7402C}">
      <dgm:prSet phldrT="[Texte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Léonie</a:t>
          </a:r>
        </a:p>
      </dgm:t>
    </dgm:pt>
    <dgm:pt modelId="{BD55A703-1E09-4958-A101-E01BA4B2A854}" type="parTrans" cxnId="{14BB8855-125C-4241-BCDF-7FD58B0D8644}">
      <dgm:prSet/>
      <dgm:spPr/>
      <dgm:t>
        <a:bodyPr/>
        <a:lstStyle/>
        <a:p>
          <a:endParaRPr lang="fr-CH"/>
        </a:p>
      </dgm:t>
    </dgm:pt>
    <dgm:pt modelId="{B625CDB5-B0F3-485D-91B7-740D5DCD7AAE}" type="sibTrans" cxnId="{14BB8855-125C-4241-BCDF-7FD58B0D8644}">
      <dgm:prSet/>
      <dgm:spPr/>
      <dgm:t>
        <a:bodyPr/>
        <a:lstStyle/>
        <a:p>
          <a:endParaRPr lang="fr-CH"/>
        </a:p>
      </dgm:t>
    </dgm:pt>
    <dgm:pt modelId="{2AB5D932-246D-498A-9084-9F057223C402}">
      <dgm:prSet phldrT="[Texte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Angèle</a:t>
          </a:r>
        </a:p>
      </dgm:t>
    </dgm:pt>
    <dgm:pt modelId="{9301501C-B82B-43FF-99D6-B5AC1301C6A5}" type="parTrans" cxnId="{9767809C-6429-4C0D-A726-F0B3DEDB1E6C}">
      <dgm:prSet/>
      <dgm:spPr/>
      <dgm:t>
        <a:bodyPr/>
        <a:lstStyle/>
        <a:p>
          <a:endParaRPr lang="fr-CH"/>
        </a:p>
      </dgm:t>
    </dgm:pt>
    <dgm:pt modelId="{55C80CED-26AE-4543-9CF8-0702AF261AE0}" type="sibTrans" cxnId="{9767809C-6429-4C0D-A726-F0B3DEDB1E6C}">
      <dgm:prSet/>
      <dgm:spPr/>
      <dgm:t>
        <a:bodyPr/>
        <a:lstStyle/>
        <a:p>
          <a:endParaRPr lang="fr-CH"/>
        </a:p>
      </dgm:t>
    </dgm:pt>
    <dgm:pt modelId="{27E7C614-5F35-4234-8847-65F6642E3018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Alodie</a:t>
          </a:r>
        </a:p>
      </dgm:t>
    </dgm:pt>
    <dgm:pt modelId="{D18C7158-9F1B-4DA1-9C2A-AF39B62F4E11}" type="parTrans" cxnId="{890ABF40-D898-41B8-8810-DE6DD2783E80}">
      <dgm:prSet/>
      <dgm:spPr/>
      <dgm:t>
        <a:bodyPr/>
        <a:lstStyle/>
        <a:p>
          <a:endParaRPr lang="fr-CH"/>
        </a:p>
      </dgm:t>
    </dgm:pt>
    <dgm:pt modelId="{CE68B0E4-5F13-4547-BA8D-60818077FDE6}" type="sibTrans" cxnId="{890ABF40-D898-41B8-8810-DE6DD2783E80}">
      <dgm:prSet/>
      <dgm:spPr/>
      <dgm:t>
        <a:bodyPr/>
        <a:lstStyle/>
        <a:p>
          <a:endParaRPr lang="fr-CH"/>
        </a:p>
      </dgm:t>
    </dgm:pt>
    <dgm:pt modelId="{6357D966-AD77-45B6-95F8-9052CA77AFB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Marie</a:t>
          </a:r>
        </a:p>
      </dgm:t>
    </dgm:pt>
    <dgm:pt modelId="{15D4658E-B6E9-42BC-8BCC-C31567436C9B}" type="parTrans" cxnId="{85872CE0-0025-463C-A566-BEA26FC932CA}">
      <dgm:prSet/>
      <dgm:spPr/>
      <dgm:t>
        <a:bodyPr/>
        <a:lstStyle/>
        <a:p>
          <a:endParaRPr lang="fr-CH"/>
        </a:p>
      </dgm:t>
    </dgm:pt>
    <dgm:pt modelId="{915C1C45-0DB1-4561-B44F-DCE7DC6119DB}" type="sibTrans" cxnId="{85872CE0-0025-463C-A566-BEA26FC932CA}">
      <dgm:prSet/>
      <dgm:spPr/>
      <dgm:t>
        <a:bodyPr/>
        <a:lstStyle/>
        <a:p>
          <a:endParaRPr lang="fr-CH"/>
        </a:p>
      </dgm:t>
    </dgm:pt>
    <dgm:pt modelId="{87D3038D-1A2C-4FDF-93CD-F51DDE5A0FA1}">
      <dgm:prSet phldrT="[Texte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Jeanne</a:t>
          </a:r>
        </a:p>
      </dgm:t>
    </dgm:pt>
    <dgm:pt modelId="{81CDE129-6B21-491D-B2DC-6664DE5E02E9}" type="parTrans" cxnId="{34ED3235-3979-46B5-95A3-46B5AB185F33}">
      <dgm:prSet/>
      <dgm:spPr/>
      <dgm:t>
        <a:bodyPr/>
        <a:lstStyle/>
        <a:p>
          <a:endParaRPr lang="fr-CH"/>
        </a:p>
      </dgm:t>
    </dgm:pt>
    <dgm:pt modelId="{E29092D8-8BE0-4B94-ABCA-E52E923DCC71}" type="sibTrans" cxnId="{34ED3235-3979-46B5-95A3-46B5AB185F33}">
      <dgm:prSet/>
      <dgm:spPr/>
      <dgm:t>
        <a:bodyPr/>
        <a:lstStyle/>
        <a:p>
          <a:endParaRPr lang="fr-CH"/>
        </a:p>
      </dgm:t>
    </dgm:pt>
    <dgm:pt modelId="{A7C1BE24-1C33-45E0-BABB-40B59453B0E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Bertha</a:t>
          </a:r>
        </a:p>
      </dgm:t>
    </dgm:pt>
    <dgm:pt modelId="{9F7C7CCC-09E1-4A37-8E9D-6DA27E1801D5}" type="parTrans" cxnId="{9E513B4F-8DCB-46AD-89DC-CCCDE0C06248}">
      <dgm:prSet/>
      <dgm:spPr/>
      <dgm:t>
        <a:bodyPr/>
        <a:lstStyle/>
        <a:p>
          <a:endParaRPr lang="fr-CH"/>
        </a:p>
      </dgm:t>
    </dgm:pt>
    <dgm:pt modelId="{631EA076-15B1-4ADB-B0A1-D7943958A648}" type="sibTrans" cxnId="{9E513B4F-8DCB-46AD-89DC-CCCDE0C06248}">
      <dgm:prSet/>
      <dgm:spPr/>
      <dgm:t>
        <a:bodyPr/>
        <a:lstStyle/>
        <a:p>
          <a:endParaRPr lang="fr-CH"/>
        </a:p>
      </dgm:t>
    </dgm:pt>
    <dgm:pt modelId="{1C25901A-18E4-492D-A60D-F99441DCD6CA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Adèle</a:t>
          </a:r>
        </a:p>
      </dgm:t>
    </dgm:pt>
    <dgm:pt modelId="{3989514B-3885-45AC-8DD3-4EAA6378C7F5}" type="parTrans" cxnId="{C71A42C9-5FD7-4FA5-A0D3-011F9D396F92}">
      <dgm:prSet/>
      <dgm:spPr/>
      <dgm:t>
        <a:bodyPr/>
        <a:lstStyle/>
        <a:p>
          <a:endParaRPr lang="fr-CH"/>
        </a:p>
      </dgm:t>
    </dgm:pt>
    <dgm:pt modelId="{3B13C7DA-4128-4415-B574-014F8C7E42C2}" type="sibTrans" cxnId="{C71A42C9-5FD7-4FA5-A0D3-011F9D396F92}">
      <dgm:prSet/>
      <dgm:spPr/>
      <dgm:t>
        <a:bodyPr/>
        <a:lstStyle/>
        <a:p>
          <a:endParaRPr lang="fr-CH"/>
        </a:p>
      </dgm:t>
    </dgm:pt>
    <dgm:pt modelId="{8C518D2F-F419-4DED-A1AE-F3285FC63C8F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H" baseline="0" dirty="0">
              <a:latin typeface="Century Gothic" pitchFamily="34" charset="0"/>
            </a:rPr>
            <a:t>Léon</a:t>
          </a:r>
        </a:p>
      </dgm:t>
    </dgm:pt>
    <dgm:pt modelId="{C9F99C12-0619-47AA-A10A-D4C8EBF50424}" type="parTrans" cxnId="{89E852C6-EBC6-4C59-B441-EF432D484722}">
      <dgm:prSet/>
      <dgm:spPr/>
      <dgm:t>
        <a:bodyPr/>
        <a:lstStyle/>
        <a:p>
          <a:endParaRPr lang="fr-CH"/>
        </a:p>
      </dgm:t>
    </dgm:pt>
    <dgm:pt modelId="{E78B4577-1DA2-4131-8B7E-13265541C846}" type="sibTrans" cxnId="{89E852C6-EBC6-4C59-B441-EF432D484722}">
      <dgm:prSet/>
      <dgm:spPr/>
      <dgm:t>
        <a:bodyPr/>
        <a:lstStyle/>
        <a:p>
          <a:endParaRPr lang="fr-CH"/>
        </a:p>
      </dgm:t>
    </dgm:pt>
    <dgm:pt modelId="{4079235E-2B11-48F2-AD7E-76A83D347857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Canisius</a:t>
          </a:r>
        </a:p>
      </dgm:t>
    </dgm:pt>
    <dgm:pt modelId="{BC912542-8C5D-48FF-AC9D-55171FBDD547}" type="parTrans" cxnId="{595E434E-B565-4A54-9F99-EC31AA37C4EB}">
      <dgm:prSet/>
      <dgm:spPr/>
      <dgm:t>
        <a:bodyPr/>
        <a:lstStyle/>
        <a:p>
          <a:endParaRPr lang="fr-CH"/>
        </a:p>
      </dgm:t>
    </dgm:pt>
    <dgm:pt modelId="{2579451E-D536-4C44-B67F-9B95A8AB32D5}" type="sibTrans" cxnId="{595E434E-B565-4A54-9F99-EC31AA37C4EB}">
      <dgm:prSet/>
      <dgm:spPr/>
      <dgm:t>
        <a:bodyPr/>
        <a:lstStyle/>
        <a:p>
          <a:endParaRPr lang="fr-CH"/>
        </a:p>
      </dgm:t>
    </dgm:pt>
    <dgm:pt modelId="{87CE4F05-C9A7-478C-B17C-CC014A3997B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Clémence</a:t>
          </a:r>
        </a:p>
      </dgm:t>
    </dgm:pt>
    <dgm:pt modelId="{24DB0306-7B02-4F59-AB8A-A6A294AE0453}" type="parTrans" cxnId="{D94405DC-C093-42C9-8A70-E0A751C5A4C0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AFCF91A9-1155-4B30-95FE-DC715961ED0B}" type="sibTrans" cxnId="{D94405DC-C093-42C9-8A70-E0A751C5A4C0}">
      <dgm:prSet/>
      <dgm:spPr/>
      <dgm:t>
        <a:bodyPr/>
        <a:lstStyle/>
        <a:p>
          <a:endParaRPr lang="fr-CH"/>
        </a:p>
      </dgm:t>
    </dgm:pt>
    <dgm:pt modelId="{B660A37B-FF7E-472D-BF3B-C6F59DC68AE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Clovis</a:t>
          </a:r>
        </a:p>
      </dgm:t>
    </dgm:pt>
    <dgm:pt modelId="{386C3FEF-5402-43DA-A0AA-EF3A203EDDE6}" type="parTrans" cxnId="{E3A2C91B-05DD-43DE-A09F-DEA496A96C27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68816843-90B6-46F5-B35F-6D8E9223F612}" type="sibTrans" cxnId="{E3A2C91B-05DD-43DE-A09F-DEA496A96C27}">
      <dgm:prSet/>
      <dgm:spPr/>
      <dgm:t>
        <a:bodyPr/>
        <a:lstStyle/>
        <a:p>
          <a:endParaRPr lang="fr-CH"/>
        </a:p>
      </dgm:t>
    </dgm:pt>
    <dgm:pt modelId="{3647DAD8-6FDC-44DE-810B-569ABD000E36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Gaston</a:t>
          </a:r>
        </a:p>
      </dgm:t>
    </dgm:pt>
    <dgm:pt modelId="{99DBFB32-CEC7-4569-8E3A-C3A2F0F247F7}" type="parTrans" cxnId="{B9CCA36B-2C46-4CA1-8275-27896F0A1BC2}">
      <dgm:prSet/>
      <dgm:spPr/>
      <dgm:t>
        <a:bodyPr/>
        <a:lstStyle/>
        <a:p>
          <a:endParaRPr lang="fr-CH"/>
        </a:p>
      </dgm:t>
    </dgm:pt>
    <dgm:pt modelId="{5DBB0CC2-7E15-497F-A497-F31BB090B3A0}" type="sibTrans" cxnId="{B9CCA36B-2C46-4CA1-8275-27896F0A1BC2}">
      <dgm:prSet/>
      <dgm:spPr/>
      <dgm:t>
        <a:bodyPr/>
        <a:lstStyle/>
        <a:p>
          <a:endParaRPr lang="fr-CH"/>
        </a:p>
      </dgm:t>
    </dgm:pt>
    <dgm:pt modelId="{4ABAB01D-4D7E-4F22-A40B-6AE4BB881451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Lili</a:t>
          </a:r>
        </a:p>
      </dgm:t>
    </dgm:pt>
    <dgm:pt modelId="{613EDCF5-FF0C-4B4A-B1C1-7A8319CA6673}" type="parTrans" cxnId="{DC519739-2CF3-4D75-A1F1-586D7D2E18EF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9CEA2DB3-DA61-4C7B-B51D-BAB4A6D0B25C}" type="sibTrans" cxnId="{DC519739-2CF3-4D75-A1F1-586D7D2E18EF}">
      <dgm:prSet/>
      <dgm:spPr/>
      <dgm:t>
        <a:bodyPr/>
        <a:lstStyle/>
        <a:p>
          <a:endParaRPr lang="fr-CH"/>
        </a:p>
      </dgm:t>
    </dgm:pt>
    <dgm:pt modelId="{97451F2C-4106-4AE9-89E9-CE321EBC54CF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Roger</a:t>
          </a:r>
        </a:p>
      </dgm:t>
    </dgm:pt>
    <dgm:pt modelId="{96821E89-9A89-435C-BF5B-7D83D0889BF1}" type="parTrans" cxnId="{EEBE9C8C-D58A-4910-B474-C11A44A5105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D58F8D1D-E671-459B-9545-146F8919B618}" type="sibTrans" cxnId="{EEBE9C8C-D58A-4910-B474-C11A44A51059}">
      <dgm:prSet/>
      <dgm:spPr/>
      <dgm:t>
        <a:bodyPr/>
        <a:lstStyle/>
        <a:p>
          <a:endParaRPr lang="fr-CH"/>
        </a:p>
      </dgm:t>
    </dgm:pt>
    <dgm:pt modelId="{AF3D63F7-BD7A-4383-B928-676F43978D14}">
      <dgm:prSet/>
      <dgm:spPr>
        <a:solidFill>
          <a:srgbClr val="FFDA65"/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17 </a:t>
          </a:r>
        </a:p>
        <a:p>
          <a:r>
            <a:rPr lang="fr-CH" dirty="0"/>
            <a:t>enfants</a:t>
          </a:r>
        </a:p>
      </dgm:t>
    </dgm:pt>
    <dgm:pt modelId="{7346FC1F-5476-4FAE-A5C7-25371C61B3BC}" type="parTrans" cxnId="{33DB8AB1-F524-431D-B9F7-DBF8197AE3B7}">
      <dgm:prSet/>
      <dgm:spPr/>
      <dgm:t>
        <a:bodyPr/>
        <a:lstStyle/>
        <a:p>
          <a:endParaRPr lang="fr-CH"/>
        </a:p>
      </dgm:t>
    </dgm:pt>
    <dgm:pt modelId="{61A0C535-F24B-4A0B-AA12-172CCB8CFBF5}" type="sibTrans" cxnId="{33DB8AB1-F524-431D-B9F7-DBF8197AE3B7}">
      <dgm:prSet/>
      <dgm:spPr/>
      <dgm:t>
        <a:bodyPr/>
        <a:lstStyle/>
        <a:p>
          <a:endParaRPr lang="fr-CH"/>
        </a:p>
      </dgm:t>
    </dgm:pt>
    <dgm:pt modelId="{64418C79-C3EB-4095-9227-D591DEE905CB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Olga</a:t>
          </a:r>
        </a:p>
      </dgm:t>
    </dgm:pt>
    <dgm:pt modelId="{941ECAEA-0569-4BE1-9AF2-92805C37869C}" type="parTrans" cxnId="{D5716C9C-43EA-4571-9C2A-7E62E58DA729}">
      <dgm:prSet/>
      <dgm:spPr/>
      <dgm:t>
        <a:bodyPr/>
        <a:lstStyle/>
        <a:p>
          <a:endParaRPr lang="fr-CH"/>
        </a:p>
      </dgm:t>
    </dgm:pt>
    <dgm:pt modelId="{8FD87542-6900-443A-A836-FBE80E710C51}" type="sibTrans" cxnId="{D5716C9C-43EA-4571-9C2A-7E62E58DA729}">
      <dgm:prSet/>
      <dgm:spPr/>
      <dgm:t>
        <a:bodyPr/>
        <a:lstStyle/>
        <a:p>
          <a:endParaRPr lang="fr-CH"/>
        </a:p>
      </dgm:t>
    </dgm:pt>
    <dgm:pt modelId="{B095D033-8BA8-4805-97FC-D9A316C2954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Mathilde</a:t>
          </a:r>
        </a:p>
      </dgm:t>
    </dgm:pt>
    <dgm:pt modelId="{95B7563B-A163-414A-BD33-88BE4DC69CA5}" type="parTrans" cxnId="{6ED6B30F-0207-408C-A8F8-40C6E7038064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FF176313-85E5-41F5-88E5-FFE03A6B630D}" type="sibTrans" cxnId="{6ED6B30F-0207-408C-A8F8-40C6E7038064}">
      <dgm:prSet/>
      <dgm:spPr/>
      <dgm:t>
        <a:bodyPr/>
        <a:lstStyle/>
        <a:p>
          <a:endParaRPr lang="fr-CH"/>
        </a:p>
      </dgm:t>
    </dgm:pt>
    <dgm:pt modelId="{8CE429A8-B052-450F-9157-F57923E5BCC1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Blanche</a:t>
          </a:r>
        </a:p>
      </dgm:t>
    </dgm:pt>
    <dgm:pt modelId="{65BD2713-C727-4AD3-B73B-895DECF15D46}" type="parTrans" cxnId="{4BCA216C-730D-4B71-8B85-3D50C04B14E3}">
      <dgm:prSet/>
      <dgm:spPr/>
      <dgm:t>
        <a:bodyPr/>
        <a:lstStyle/>
        <a:p>
          <a:endParaRPr lang="fr-CH"/>
        </a:p>
      </dgm:t>
    </dgm:pt>
    <dgm:pt modelId="{E06F2D5C-0877-488B-844B-2ACB5C461241}" type="sibTrans" cxnId="{4BCA216C-730D-4B71-8B85-3D50C04B14E3}">
      <dgm:prSet/>
      <dgm:spPr/>
      <dgm:t>
        <a:bodyPr/>
        <a:lstStyle/>
        <a:p>
          <a:endParaRPr lang="fr-CH"/>
        </a:p>
      </dgm:t>
    </dgm:pt>
    <dgm:pt modelId="{E1927CF1-E5E7-4836-A6B2-40C2244F536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Emile</a:t>
          </a:r>
        </a:p>
      </dgm:t>
    </dgm:pt>
    <dgm:pt modelId="{9F6577A0-1009-42D8-8CCB-DC2CCAE497A7}" type="parTrans" cxnId="{2A0A96D2-68E1-4270-8264-FBB89E41D0A5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4FD7328D-C4D1-4894-A3D7-289EDE16AED3}" type="sibTrans" cxnId="{2A0A96D2-68E1-4270-8264-FBB89E41D0A5}">
      <dgm:prSet/>
      <dgm:spPr/>
      <dgm:t>
        <a:bodyPr/>
        <a:lstStyle/>
        <a:p>
          <a:endParaRPr lang="fr-CH"/>
        </a:p>
      </dgm:t>
    </dgm:pt>
    <dgm:pt modelId="{5924340A-7E96-430E-8468-F83BD6040C74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Albert</a:t>
          </a:r>
        </a:p>
      </dgm:t>
    </dgm:pt>
    <dgm:pt modelId="{84621B28-6C0A-475A-B088-21E5EEF7F4A1}" type="parTrans" cxnId="{3A72C597-35A0-47AB-9695-E9681457D550}">
      <dgm:prSet/>
      <dgm:spPr/>
      <dgm:t>
        <a:bodyPr/>
        <a:lstStyle/>
        <a:p>
          <a:endParaRPr lang="fr-CH"/>
        </a:p>
      </dgm:t>
    </dgm:pt>
    <dgm:pt modelId="{E90D48EE-4DB2-415E-8BE5-92EAC680345F}" type="sibTrans" cxnId="{3A72C597-35A0-47AB-9695-E9681457D550}">
      <dgm:prSet/>
      <dgm:spPr/>
      <dgm:t>
        <a:bodyPr/>
        <a:lstStyle/>
        <a:p>
          <a:endParaRPr lang="fr-CH"/>
        </a:p>
      </dgm:t>
    </dgm:pt>
    <dgm:pt modelId="{D0993EF2-29BF-40A6-9014-248984C77F60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Roger</a:t>
          </a:r>
        </a:p>
      </dgm:t>
    </dgm:pt>
    <dgm:pt modelId="{C270BFCC-8472-4F71-B3A3-D8CEBC5FFBBC}" type="parTrans" cxnId="{310D6C51-C6E9-4E7E-9941-1DEC5BE79F67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0F07C74C-36CD-4D24-87DF-4CB014EEC2AD}" type="sibTrans" cxnId="{310D6C51-C6E9-4E7E-9941-1DEC5BE79F67}">
      <dgm:prSet/>
      <dgm:spPr/>
      <dgm:t>
        <a:bodyPr/>
        <a:lstStyle/>
        <a:p>
          <a:endParaRPr lang="fr-CH"/>
        </a:p>
      </dgm:t>
    </dgm:pt>
    <dgm:pt modelId="{9F9E31BA-99A9-4399-B475-E4D734EC8E4D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CH" dirty="0"/>
            <a:t>Renée</a:t>
          </a:r>
        </a:p>
      </dgm:t>
    </dgm:pt>
    <dgm:pt modelId="{70C7A14E-7617-4F97-83CF-AC146D881990}" type="parTrans" cxnId="{F68F6C62-7E01-40F0-B4DC-894205817D99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B18B7831-1B32-478A-AAF1-BC0743A10080}" type="sibTrans" cxnId="{F68F6C62-7E01-40F0-B4DC-894205817D99}">
      <dgm:prSet/>
      <dgm:spPr/>
      <dgm:t>
        <a:bodyPr/>
        <a:lstStyle/>
        <a:p>
          <a:endParaRPr lang="fr-CH"/>
        </a:p>
      </dgm:t>
    </dgm:pt>
    <dgm:pt modelId="{7A2E9FC5-FF84-4C6F-B587-5AC1D9F7A731}">
      <dgm:prSet/>
      <dgm:spPr/>
      <dgm:t>
        <a:bodyPr/>
        <a:lstStyle/>
        <a:p>
          <a:r>
            <a:rPr lang="fr-CH" dirty="0"/>
            <a:t>Georges</a:t>
          </a:r>
        </a:p>
      </dgm:t>
    </dgm:pt>
    <dgm:pt modelId="{21A167F4-4E44-40A2-BE48-A36B33BD1EFE}" type="parTrans" cxnId="{3D05ACE3-1AFB-4390-B051-46D15EB038B4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64DF9E41-894A-4897-A2A4-63D62483B7C6}" type="sibTrans" cxnId="{3D05ACE3-1AFB-4390-B051-46D15EB038B4}">
      <dgm:prSet/>
      <dgm:spPr/>
      <dgm:t>
        <a:bodyPr/>
        <a:lstStyle/>
        <a:p>
          <a:endParaRPr lang="fr-CH"/>
        </a:p>
      </dgm:t>
    </dgm:pt>
    <dgm:pt modelId="{022CFCA0-7E98-433B-BCDD-4D26BADD399B}">
      <dgm:prSet/>
      <dgm:spPr/>
      <dgm:t>
        <a:bodyPr/>
        <a:lstStyle/>
        <a:p>
          <a:r>
            <a:rPr lang="fr-CH" dirty="0"/>
            <a:t>Alodie</a:t>
          </a:r>
        </a:p>
      </dgm:t>
    </dgm:pt>
    <dgm:pt modelId="{D99E5D32-FC17-49D2-912D-5A86445BD1C0}" type="parTrans" cxnId="{4F2EB660-A245-41C5-891D-ACF692E6446A}">
      <dgm:prSet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endParaRPr lang="fr-CH"/>
        </a:p>
      </dgm:t>
    </dgm:pt>
    <dgm:pt modelId="{876B81E7-9B4C-40FD-9BFE-F12C00AE39C2}" type="sibTrans" cxnId="{4F2EB660-A245-41C5-891D-ACF692E6446A}">
      <dgm:prSet/>
      <dgm:spPr/>
      <dgm:t>
        <a:bodyPr/>
        <a:lstStyle/>
        <a:p>
          <a:endParaRPr lang="fr-CH"/>
        </a:p>
      </dgm:t>
    </dgm:pt>
    <dgm:pt modelId="{D00702D5-0221-404E-B175-E4A4DC24F213}" type="pres">
      <dgm:prSet presAssocID="{10F36E29-748F-4D61-B122-7EF6A15F507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A6C4C2-4404-420B-AAA6-63B08257E207}" type="pres">
      <dgm:prSet presAssocID="{0E014712-55B6-4674-8B54-F2F97DFD5B50}" presName="root1" presStyleCnt="0"/>
      <dgm:spPr/>
    </dgm:pt>
    <dgm:pt modelId="{36DCAC80-4ABE-48AF-BAE2-67A1F10DBA85}" type="pres">
      <dgm:prSet presAssocID="{0E014712-55B6-4674-8B54-F2F97DFD5B50}" presName="LevelOneTextNode" presStyleLbl="node0" presStyleIdx="0" presStyleCnt="1" custScaleX="140033" custScaleY="290415" custLinFactNeighborX="-497" custLinFactNeighborY="-498">
        <dgm:presLayoutVars>
          <dgm:chPref val="3"/>
        </dgm:presLayoutVars>
      </dgm:prSet>
      <dgm:spPr/>
    </dgm:pt>
    <dgm:pt modelId="{6C84750B-4165-461C-8525-050C3FCB320A}" type="pres">
      <dgm:prSet presAssocID="{0E014712-55B6-4674-8B54-F2F97DFD5B50}" presName="level2hierChild" presStyleCnt="0"/>
      <dgm:spPr/>
    </dgm:pt>
    <dgm:pt modelId="{481ECFA3-74B5-431A-A585-B3A0F8C6343C}" type="pres">
      <dgm:prSet presAssocID="{BD55A703-1E09-4958-A101-E01BA4B2A854}" presName="conn2-1" presStyleLbl="parChTrans1D2" presStyleIdx="0" presStyleCnt="8"/>
      <dgm:spPr/>
    </dgm:pt>
    <dgm:pt modelId="{CD409098-79A4-4D17-A004-D907AE4C0FE6}" type="pres">
      <dgm:prSet presAssocID="{BD55A703-1E09-4958-A101-E01BA4B2A854}" presName="connTx" presStyleLbl="parChTrans1D2" presStyleIdx="0" presStyleCnt="8"/>
      <dgm:spPr/>
    </dgm:pt>
    <dgm:pt modelId="{148DADB4-556A-4A59-B07B-89A4BC9EC55B}" type="pres">
      <dgm:prSet presAssocID="{B1EE6FF8-9B59-4BB6-9065-211A3FF7402C}" presName="root2" presStyleCnt="0"/>
      <dgm:spPr/>
    </dgm:pt>
    <dgm:pt modelId="{7709F7C9-5A3F-4C93-8195-84413E6B0EC4}" type="pres">
      <dgm:prSet presAssocID="{B1EE6FF8-9B59-4BB6-9065-211A3FF7402C}" presName="LevelTwoTextNode" presStyleLbl="node2" presStyleIdx="0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38B30746-F53B-4247-B8ED-896129146B17}" type="pres">
      <dgm:prSet presAssocID="{B1EE6FF8-9B59-4BB6-9065-211A3FF7402C}" presName="level3hierChild" presStyleCnt="0"/>
      <dgm:spPr/>
    </dgm:pt>
    <dgm:pt modelId="{A9FD63FE-269B-43E0-9785-CB090CAB2F29}" type="pres">
      <dgm:prSet presAssocID="{84621B28-6C0A-475A-B088-21E5EEF7F4A1}" presName="conn2-1" presStyleLbl="parChTrans1D3" presStyleIdx="0" presStyleCnt="6"/>
      <dgm:spPr/>
    </dgm:pt>
    <dgm:pt modelId="{1177AA2E-B175-4EE4-842B-DD29490A22FA}" type="pres">
      <dgm:prSet presAssocID="{84621B28-6C0A-475A-B088-21E5EEF7F4A1}" presName="connTx" presStyleLbl="parChTrans1D3" presStyleIdx="0" presStyleCnt="6"/>
      <dgm:spPr/>
    </dgm:pt>
    <dgm:pt modelId="{7BD8E45B-3C2F-4C1F-A5C1-C362BA0253D4}" type="pres">
      <dgm:prSet presAssocID="{5924340A-7E96-430E-8468-F83BD6040C74}" presName="root2" presStyleCnt="0"/>
      <dgm:spPr/>
    </dgm:pt>
    <dgm:pt modelId="{DC2A380A-DA35-4CA8-80F8-A812D4FCD9F9}" type="pres">
      <dgm:prSet presAssocID="{5924340A-7E96-430E-8468-F83BD6040C74}" presName="LevelTwoTextNode" presStyleLbl="node3" presStyleIdx="0" presStyleCnt="6">
        <dgm:presLayoutVars>
          <dgm:chPref val="3"/>
        </dgm:presLayoutVars>
      </dgm:prSet>
      <dgm:spPr/>
    </dgm:pt>
    <dgm:pt modelId="{32D65E99-95C7-4FD3-85A3-78E6D36639B5}" type="pres">
      <dgm:prSet presAssocID="{5924340A-7E96-430E-8468-F83BD6040C74}" presName="level3hierChild" presStyleCnt="0"/>
      <dgm:spPr/>
    </dgm:pt>
    <dgm:pt modelId="{F8F2C8F9-87C9-47FB-A9EC-5989925338B6}" type="pres">
      <dgm:prSet presAssocID="{C270BFCC-8472-4F71-B3A3-D8CEBC5FFBBC}" presName="conn2-1" presStyleLbl="parChTrans1D4" presStyleIdx="0" presStyleCnt="10"/>
      <dgm:spPr/>
    </dgm:pt>
    <dgm:pt modelId="{8AF75362-A33E-49BB-91AE-2B6EB307FE49}" type="pres">
      <dgm:prSet presAssocID="{C270BFCC-8472-4F71-B3A3-D8CEBC5FFBBC}" presName="connTx" presStyleLbl="parChTrans1D4" presStyleIdx="0" presStyleCnt="10"/>
      <dgm:spPr/>
    </dgm:pt>
    <dgm:pt modelId="{F19BD152-2B13-450E-AF1A-954C4995F212}" type="pres">
      <dgm:prSet presAssocID="{D0993EF2-29BF-40A6-9014-248984C77F60}" presName="root2" presStyleCnt="0"/>
      <dgm:spPr/>
    </dgm:pt>
    <dgm:pt modelId="{15BF5AFD-3C6B-4683-B7AB-AEC99605B8D3}" type="pres">
      <dgm:prSet presAssocID="{D0993EF2-29BF-40A6-9014-248984C77F60}" presName="LevelTwoTextNode" presStyleLbl="node4" presStyleIdx="0" presStyleCnt="10">
        <dgm:presLayoutVars>
          <dgm:chPref val="3"/>
        </dgm:presLayoutVars>
      </dgm:prSet>
      <dgm:spPr/>
    </dgm:pt>
    <dgm:pt modelId="{D95E09D9-EBFE-42D0-9EDC-AA88073BF603}" type="pres">
      <dgm:prSet presAssocID="{D0993EF2-29BF-40A6-9014-248984C77F60}" presName="level3hierChild" presStyleCnt="0"/>
      <dgm:spPr/>
    </dgm:pt>
    <dgm:pt modelId="{76BF8063-867C-49BB-9BD5-F5668AD37855}" type="pres">
      <dgm:prSet presAssocID="{70C7A14E-7617-4F97-83CF-AC146D881990}" presName="conn2-1" presStyleLbl="parChTrans1D4" presStyleIdx="1" presStyleCnt="10"/>
      <dgm:spPr/>
    </dgm:pt>
    <dgm:pt modelId="{D107C51C-928C-40D2-9F44-D40829BCDDB7}" type="pres">
      <dgm:prSet presAssocID="{70C7A14E-7617-4F97-83CF-AC146D881990}" presName="connTx" presStyleLbl="parChTrans1D4" presStyleIdx="1" presStyleCnt="10"/>
      <dgm:spPr/>
    </dgm:pt>
    <dgm:pt modelId="{35B1E9E8-BC87-4E39-B3DA-4FBAAF3E3822}" type="pres">
      <dgm:prSet presAssocID="{9F9E31BA-99A9-4399-B475-E4D734EC8E4D}" presName="root2" presStyleCnt="0"/>
      <dgm:spPr/>
    </dgm:pt>
    <dgm:pt modelId="{DBEF2DF8-C5C4-4D2F-B761-975E7B35D139}" type="pres">
      <dgm:prSet presAssocID="{9F9E31BA-99A9-4399-B475-E4D734EC8E4D}" presName="LevelTwoTextNode" presStyleLbl="node4" presStyleIdx="1" presStyleCnt="10">
        <dgm:presLayoutVars>
          <dgm:chPref val="3"/>
        </dgm:presLayoutVars>
      </dgm:prSet>
      <dgm:spPr/>
    </dgm:pt>
    <dgm:pt modelId="{F772C7E6-70F2-4813-8503-11DA57428119}" type="pres">
      <dgm:prSet presAssocID="{9F9E31BA-99A9-4399-B475-E4D734EC8E4D}" presName="level3hierChild" presStyleCnt="0"/>
      <dgm:spPr/>
    </dgm:pt>
    <dgm:pt modelId="{F95043C6-FAD7-42BC-90B3-AE9C0AD2AF43}" type="pres">
      <dgm:prSet presAssocID="{21A167F4-4E44-40A2-BE48-A36B33BD1EFE}" presName="conn2-1" presStyleLbl="parChTrans1D4" presStyleIdx="2" presStyleCnt="10"/>
      <dgm:spPr/>
    </dgm:pt>
    <dgm:pt modelId="{21F0010F-2331-49CD-A6E8-9810649D488C}" type="pres">
      <dgm:prSet presAssocID="{21A167F4-4E44-40A2-BE48-A36B33BD1EFE}" presName="connTx" presStyleLbl="parChTrans1D4" presStyleIdx="2" presStyleCnt="10"/>
      <dgm:spPr/>
    </dgm:pt>
    <dgm:pt modelId="{C8D032B6-DF22-4064-9E1E-FAAC92DF4114}" type="pres">
      <dgm:prSet presAssocID="{7A2E9FC5-FF84-4C6F-B587-5AC1D9F7A731}" presName="root2" presStyleCnt="0"/>
      <dgm:spPr/>
    </dgm:pt>
    <dgm:pt modelId="{F30DC10D-668D-49C4-B719-ECDD0FFD042D}" type="pres">
      <dgm:prSet presAssocID="{7A2E9FC5-FF84-4C6F-B587-5AC1D9F7A731}" presName="LevelTwoTextNode" presStyleLbl="node4" presStyleIdx="2" presStyleCnt="10">
        <dgm:presLayoutVars>
          <dgm:chPref val="3"/>
        </dgm:presLayoutVars>
      </dgm:prSet>
      <dgm:spPr/>
    </dgm:pt>
    <dgm:pt modelId="{2D3C0517-FA46-405E-80B2-992D9F4BD5E2}" type="pres">
      <dgm:prSet presAssocID="{7A2E9FC5-FF84-4C6F-B587-5AC1D9F7A731}" presName="level3hierChild" presStyleCnt="0"/>
      <dgm:spPr/>
    </dgm:pt>
    <dgm:pt modelId="{8C3B8EAC-EE19-4BBC-977E-D5DF8B849025}" type="pres">
      <dgm:prSet presAssocID="{D18C7158-9F1B-4DA1-9C2A-AF39B62F4E11}" presName="conn2-1" presStyleLbl="parChTrans1D2" presStyleIdx="1" presStyleCnt="8"/>
      <dgm:spPr/>
    </dgm:pt>
    <dgm:pt modelId="{12B8E617-7792-4509-8DA3-A580C6A3B2E9}" type="pres">
      <dgm:prSet presAssocID="{D18C7158-9F1B-4DA1-9C2A-AF39B62F4E11}" presName="connTx" presStyleLbl="parChTrans1D2" presStyleIdx="1" presStyleCnt="8"/>
      <dgm:spPr/>
    </dgm:pt>
    <dgm:pt modelId="{A442CBB6-DA21-47F4-B6A6-BE52B1D75838}" type="pres">
      <dgm:prSet presAssocID="{27E7C614-5F35-4234-8847-65F6642E3018}" presName="root2" presStyleCnt="0"/>
      <dgm:spPr/>
    </dgm:pt>
    <dgm:pt modelId="{F98087B1-7DAA-40E1-84FD-89DA0F1A3275}" type="pres">
      <dgm:prSet presAssocID="{27E7C614-5F35-4234-8847-65F6642E3018}" presName="LevelTwoTextNode" presStyleLbl="node2" presStyleIdx="1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A366CEB9-B70C-4599-9BFE-8BADDEBED9B9}" type="pres">
      <dgm:prSet presAssocID="{27E7C614-5F35-4234-8847-65F6642E3018}" presName="level3hierChild" presStyleCnt="0"/>
      <dgm:spPr/>
    </dgm:pt>
    <dgm:pt modelId="{E10DA271-2CE1-4FA8-A62A-6E0F9C24AF62}" type="pres">
      <dgm:prSet presAssocID="{9301501C-B82B-43FF-99D6-B5AC1301C6A5}" presName="conn2-1" presStyleLbl="parChTrans1D2" presStyleIdx="2" presStyleCnt="8"/>
      <dgm:spPr/>
    </dgm:pt>
    <dgm:pt modelId="{80A60AE8-2464-45B8-AB21-DE38C5EC7904}" type="pres">
      <dgm:prSet presAssocID="{9301501C-B82B-43FF-99D6-B5AC1301C6A5}" presName="connTx" presStyleLbl="parChTrans1D2" presStyleIdx="2" presStyleCnt="8"/>
      <dgm:spPr/>
    </dgm:pt>
    <dgm:pt modelId="{3B5C1869-F855-4C6E-8F44-A472F1DFF0E3}" type="pres">
      <dgm:prSet presAssocID="{2AB5D932-246D-498A-9084-9F057223C402}" presName="root2" presStyleCnt="0"/>
      <dgm:spPr/>
    </dgm:pt>
    <dgm:pt modelId="{1A74466D-6170-4221-94D3-83178C4A47BA}" type="pres">
      <dgm:prSet presAssocID="{2AB5D932-246D-498A-9084-9F057223C402}" presName="LevelTwoTextNode" presStyleLbl="node2" presStyleIdx="2" presStyleCnt="8" custLinFactNeighborX="485" custLinFactNeighborY="-619">
        <dgm:presLayoutVars>
          <dgm:chPref val="3"/>
        </dgm:presLayoutVars>
      </dgm:prSet>
      <dgm:spPr>
        <a:prstGeom prst="snip2SameRect">
          <a:avLst/>
        </a:prstGeom>
      </dgm:spPr>
    </dgm:pt>
    <dgm:pt modelId="{9DCF0937-DB75-402A-BB32-2E0CAF52B81A}" type="pres">
      <dgm:prSet presAssocID="{2AB5D932-246D-498A-9084-9F057223C402}" presName="level3hierChild" presStyleCnt="0"/>
      <dgm:spPr/>
    </dgm:pt>
    <dgm:pt modelId="{F4ED17A6-D413-4BF0-B3C6-3BD50782F6BB}" type="pres">
      <dgm:prSet presAssocID="{3989514B-3885-45AC-8DD3-4EAA6378C7F5}" presName="conn2-1" presStyleLbl="parChTrans1D2" presStyleIdx="3" presStyleCnt="8"/>
      <dgm:spPr/>
    </dgm:pt>
    <dgm:pt modelId="{1C76459F-5BED-4094-B67A-B9B49F8BA2D1}" type="pres">
      <dgm:prSet presAssocID="{3989514B-3885-45AC-8DD3-4EAA6378C7F5}" presName="connTx" presStyleLbl="parChTrans1D2" presStyleIdx="3" presStyleCnt="8"/>
      <dgm:spPr/>
    </dgm:pt>
    <dgm:pt modelId="{51ADBFB9-B30B-491C-A957-4BD1442A06A1}" type="pres">
      <dgm:prSet presAssocID="{1C25901A-18E4-492D-A60D-F99441DCD6CA}" presName="root2" presStyleCnt="0"/>
      <dgm:spPr/>
    </dgm:pt>
    <dgm:pt modelId="{A21DD1EF-8F94-4855-9B18-BF7A4AEC0A75}" type="pres">
      <dgm:prSet presAssocID="{1C25901A-18E4-492D-A60D-F99441DCD6CA}" presName="LevelTwoTextNode" presStyleLbl="node2" presStyleIdx="3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1B982C76-AA1B-4313-B802-12E08DAE67C4}" type="pres">
      <dgm:prSet presAssocID="{1C25901A-18E4-492D-A60D-F99441DCD6CA}" presName="level3hierChild" presStyleCnt="0"/>
      <dgm:spPr/>
    </dgm:pt>
    <dgm:pt modelId="{AD8514DB-AFF0-41F1-B9E3-92980376162B}" type="pres">
      <dgm:prSet presAssocID="{65BD2713-C727-4AD3-B73B-895DECF15D46}" presName="conn2-1" presStyleLbl="parChTrans1D3" presStyleIdx="1" presStyleCnt="6"/>
      <dgm:spPr/>
    </dgm:pt>
    <dgm:pt modelId="{CC31ACC5-F059-48B5-B0AE-F75C03F70533}" type="pres">
      <dgm:prSet presAssocID="{65BD2713-C727-4AD3-B73B-895DECF15D46}" presName="connTx" presStyleLbl="parChTrans1D3" presStyleIdx="1" presStyleCnt="6"/>
      <dgm:spPr/>
    </dgm:pt>
    <dgm:pt modelId="{A77EC740-BFD0-4AD0-A18C-F57A1C3889C3}" type="pres">
      <dgm:prSet presAssocID="{8CE429A8-B052-450F-9157-F57923E5BCC1}" presName="root2" presStyleCnt="0"/>
      <dgm:spPr/>
    </dgm:pt>
    <dgm:pt modelId="{15917E17-DEFA-4EFF-82D8-591CF2C236F7}" type="pres">
      <dgm:prSet presAssocID="{8CE429A8-B052-450F-9157-F57923E5BCC1}" presName="LevelTwoTextNode" presStyleLbl="node3" presStyleIdx="1" presStyleCnt="6">
        <dgm:presLayoutVars>
          <dgm:chPref val="3"/>
        </dgm:presLayoutVars>
      </dgm:prSet>
      <dgm:spPr/>
    </dgm:pt>
    <dgm:pt modelId="{343B50E4-7382-4A98-B422-F6617DD7D264}" type="pres">
      <dgm:prSet presAssocID="{8CE429A8-B052-450F-9157-F57923E5BCC1}" presName="level3hierChild" presStyleCnt="0"/>
      <dgm:spPr/>
    </dgm:pt>
    <dgm:pt modelId="{0153BF7E-B7C7-457E-8653-64FEE900CE66}" type="pres">
      <dgm:prSet presAssocID="{9F6577A0-1009-42D8-8CCB-DC2CCAE497A7}" presName="conn2-1" presStyleLbl="parChTrans1D4" presStyleIdx="3" presStyleCnt="10"/>
      <dgm:spPr/>
    </dgm:pt>
    <dgm:pt modelId="{4E53046C-B05B-4160-A64A-955C427CD755}" type="pres">
      <dgm:prSet presAssocID="{9F6577A0-1009-42D8-8CCB-DC2CCAE497A7}" presName="connTx" presStyleLbl="parChTrans1D4" presStyleIdx="3" presStyleCnt="10"/>
      <dgm:spPr/>
    </dgm:pt>
    <dgm:pt modelId="{79AFBACB-9EBC-49C4-B08B-5788A0BC011C}" type="pres">
      <dgm:prSet presAssocID="{E1927CF1-E5E7-4836-A6B2-40C2244F5369}" presName="root2" presStyleCnt="0"/>
      <dgm:spPr/>
    </dgm:pt>
    <dgm:pt modelId="{411B8ACA-F2EC-4516-BE36-FD092127BBBB}" type="pres">
      <dgm:prSet presAssocID="{E1927CF1-E5E7-4836-A6B2-40C2244F5369}" presName="LevelTwoTextNode" presStyleLbl="node4" presStyleIdx="3" presStyleCnt="10">
        <dgm:presLayoutVars>
          <dgm:chPref val="3"/>
        </dgm:presLayoutVars>
      </dgm:prSet>
      <dgm:spPr/>
    </dgm:pt>
    <dgm:pt modelId="{E50DDA63-093C-4AB7-912D-DBC73F38FD7B}" type="pres">
      <dgm:prSet presAssocID="{E1927CF1-E5E7-4836-A6B2-40C2244F5369}" presName="level3hierChild" presStyleCnt="0"/>
      <dgm:spPr/>
    </dgm:pt>
    <dgm:pt modelId="{1A5A8D5B-AD71-412B-8948-E379D65636C0}" type="pres">
      <dgm:prSet presAssocID="{15D4658E-B6E9-42BC-8BCC-C31567436C9B}" presName="conn2-1" presStyleLbl="parChTrans1D2" presStyleIdx="4" presStyleCnt="8"/>
      <dgm:spPr/>
    </dgm:pt>
    <dgm:pt modelId="{8666B306-8B90-41BB-88F9-443730A05DF3}" type="pres">
      <dgm:prSet presAssocID="{15D4658E-B6E9-42BC-8BCC-C31567436C9B}" presName="connTx" presStyleLbl="parChTrans1D2" presStyleIdx="4" presStyleCnt="8"/>
      <dgm:spPr/>
    </dgm:pt>
    <dgm:pt modelId="{4084CDF6-41B0-45A4-8C76-6E43792453DA}" type="pres">
      <dgm:prSet presAssocID="{6357D966-AD77-45B6-95F8-9052CA77AFB7}" presName="root2" presStyleCnt="0"/>
      <dgm:spPr/>
    </dgm:pt>
    <dgm:pt modelId="{18EA968D-8461-4F0D-B54B-E2C5A9032D70}" type="pres">
      <dgm:prSet presAssocID="{6357D966-AD77-45B6-95F8-9052CA77AFB7}" presName="LevelTwoTextNode" presStyleLbl="node2" presStyleIdx="4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F82DC099-EC99-4AAD-B8B5-DD0C85BC9B46}" type="pres">
      <dgm:prSet presAssocID="{6357D966-AD77-45B6-95F8-9052CA77AFB7}" presName="level3hierChild" presStyleCnt="0"/>
      <dgm:spPr/>
    </dgm:pt>
    <dgm:pt modelId="{4C93FB9A-8A82-4493-B65C-0499175CEA7B}" type="pres">
      <dgm:prSet presAssocID="{941ECAEA-0569-4BE1-9AF2-92805C37869C}" presName="conn2-1" presStyleLbl="parChTrans1D3" presStyleIdx="2" presStyleCnt="6"/>
      <dgm:spPr/>
    </dgm:pt>
    <dgm:pt modelId="{69A92076-5743-4E95-AD6E-5EDD7A69717D}" type="pres">
      <dgm:prSet presAssocID="{941ECAEA-0569-4BE1-9AF2-92805C37869C}" presName="connTx" presStyleLbl="parChTrans1D3" presStyleIdx="2" presStyleCnt="6"/>
      <dgm:spPr/>
    </dgm:pt>
    <dgm:pt modelId="{8F2D48A5-AF00-479C-B9EB-C3F6A81626BC}" type="pres">
      <dgm:prSet presAssocID="{64418C79-C3EB-4095-9227-D591DEE905CB}" presName="root2" presStyleCnt="0"/>
      <dgm:spPr/>
    </dgm:pt>
    <dgm:pt modelId="{960E8687-E829-44C0-A21E-E60BDC3DD659}" type="pres">
      <dgm:prSet presAssocID="{64418C79-C3EB-4095-9227-D591DEE905CB}" presName="LevelTwoTextNode" presStyleLbl="node3" presStyleIdx="2" presStyleCnt="6">
        <dgm:presLayoutVars>
          <dgm:chPref val="3"/>
        </dgm:presLayoutVars>
      </dgm:prSet>
      <dgm:spPr/>
    </dgm:pt>
    <dgm:pt modelId="{92ECCA3C-376B-467E-B0E9-4EC38CB3BF56}" type="pres">
      <dgm:prSet presAssocID="{64418C79-C3EB-4095-9227-D591DEE905CB}" presName="level3hierChild" presStyleCnt="0"/>
      <dgm:spPr/>
    </dgm:pt>
    <dgm:pt modelId="{6C8CBD0E-7D96-4715-8FDF-D7CDFA889B80}" type="pres">
      <dgm:prSet presAssocID="{95B7563B-A163-414A-BD33-88BE4DC69CA5}" presName="conn2-1" presStyleLbl="parChTrans1D4" presStyleIdx="4" presStyleCnt="10"/>
      <dgm:spPr/>
    </dgm:pt>
    <dgm:pt modelId="{37FA6A3F-5953-4DC1-B554-36E838F8BE3D}" type="pres">
      <dgm:prSet presAssocID="{95B7563B-A163-414A-BD33-88BE4DC69CA5}" presName="connTx" presStyleLbl="parChTrans1D4" presStyleIdx="4" presStyleCnt="10"/>
      <dgm:spPr/>
    </dgm:pt>
    <dgm:pt modelId="{E353E3E7-BE7E-4E77-A9CD-7961717DCFE5}" type="pres">
      <dgm:prSet presAssocID="{B095D033-8BA8-4805-97FC-D9A316C29549}" presName="root2" presStyleCnt="0"/>
      <dgm:spPr/>
    </dgm:pt>
    <dgm:pt modelId="{23280BA9-AEC5-42BD-BEA9-D69D6CD91600}" type="pres">
      <dgm:prSet presAssocID="{B095D033-8BA8-4805-97FC-D9A316C29549}" presName="LevelTwoTextNode" presStyleLbl="node4" presStyleIdx="4" presStyleCnt="10">
        <dgm:presLayoutVars>
          <dgm:chPref val="3"/>
        </dgm:presLayoutVars>
      </dgm:prSet>
      <dgm:spPr/>
    </dgm:pt>
    <dgm:pt modelId="{6DD2AE05-5700-4E07-BDB8-C6C9E01225DD}" type="pres">
      <dgm:prSet presAssocID="{B095D033-8BA8-4805-97FC-D9A316C29549}" presName="level3hierChild" presStyleCnt="0"/>
      <dgm:spPr/>
    </dgm:pt>
    <dgm:pt modelId="{2BAA78FF-95A9-45A8-AD1B-90B306BA0F67}" type="pres">
      <dgm:prSet presAssocID="{C9F99C12-0619-47AA-A10A-D4C8EBF50424}" presName="conn2-1" presStyleLbl="parChTrans1D2" presStyleIdx="5" presStyleCnt="8"/>
      <dgm:spPr/>
    </dgm:pt>
    <dgm:pt modelId="{F5491BB9-E8A5-48ED-9765-2F61245DB2D1}" type="pres">
      <dgm:prSet presAssocID="{C9F99C12-0619-47AA-A10A-D4C8EBF50424}" presName="connTx" presStyleLbl="parChTrans1D2" presStyleIdx="5" presStyleCnt="8"/>
      <dgm:spPr/>
    </dgm:pt>
    <dgm:pt modelId="{3F257084-137A-4F69-B0FF-50DB2329B7C7}" type="pres">
      <dgm:prSet presAssocID="{8C518D2F-F419-4DED-A1AE-F3285FC63C8F}" presName="root2" presStyleCnt="0"/>
      <dgm:spPr/>
    </dgm:pt>
    <dgm:pt modelId="{79BA2C8D-5457-4C03-8B9C-FFC0422C9327}" type="pres">
      <dgm:prSet presAssocID="{8C518D2F-F419-4DED-A1AE-F3285FC63C8F}" presName="LevelTwoTextNode" presStyleLbl="node2" presStyleIdx="5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4C2AA912-C27A-4E76-95A9-EBA7132CFF73}" type="pres">
      <dgm:prSet presAssocID="{8C518D2F-F419-4DED-A1AE-F3285FC63C8F}" presName="level3hierChild" presStyleCnt="0"/>
      <dgm:spPr/>
    </dgm:pt>
    <dgm:pt modelId="{9CAD0453-F695-481E-BBDA-04497187248E}" type="pres">
      <dgm:prSet presAssocID="{7346FC1F-5476-4FAE-A5C7-25371C61B3BC}" presName="conn2-1" presStyleLbl="parChTrans1D3" presStyleIdx="3" presStyleCnt="6"/>
      <dgm:spPr/>
    </dgm:pt>
    <dgm:pt modelId="{190D39A2-2177-447D-AB5E-EFC799E39783}" type="pres">
      <dgm:prSet presAssocID="{7346FC1F-5476-4FAE-A5C7-25371C61B3BC}" presName="connTx" presStyleLbl="parChTrans1D3" presStyleIdx="3" presStyleCnt="6"/>
      <dgm:spPr/>
    </dgm:pt>
    <dgm:pt modelId="{44F9AAEB-77F6-4389-9443-11C8A68554FB}" type="pres">
      <dgm:prSet presAssocID="{AF3D63F7-BD7A-4383-B928-676F43978D14}" presName="root2" presStyleCnt="0"/>
      <dgm:spPr/>
    </dgm:pt>
    <dgm:pt modelId="{4E2A48BE-4CE5-455D-BD19-281BC0B24669}" type="pres">
      <dgm:prSet presAssocID="{AF3D63F7-BD7A-4383-B928-676F43978D14}" presName="LevelTwoTextNode" presStyleLbl="node3" presStyleIdx="3" presStyleCnt="6">
        <dgm:presLayoutVars>
          <dgm:chPref val="3"/>
        </dgm:presLayoutVars>
      </dgm:prSet>
      <dgm:spPr/>
    </dgm:pt>
    <dgm:pt modelId="{ED38061E-A330-4E00-8D40-B978DA14ACDD}" type="pres">
      <dgm:prSet presAssocID="{AF3D63F7-BD7A-4383-B928-676F43978D14}" presName="level3hierChild" presStyleCnt="0"/>
      <dgm:spPr/>
    </dgm:pt>
    <dgm:pt modelId="{A2E6010B-6022-4F7F-9DC4-67ACE82A1697}" type="pres">
      <dgm:prSet presAssocID="{9F7C7CCC-09E1-4A37-8E9D-6DA27E1801D5}" presName="conn2-1" presStyleLbl="parChTrans1D2" presStyleIdx="6" presStyleCnt="8"/>
      <dgm:spPr/>
    </dgm:pt>
    <dgm:pt modelId="{7CDB105A-4B93-46CA-A59F-A34580EB35ED}" type="pres">
      <dgm:prSet presAssocID="{9F7C7CCC-09E1-4A37-8E9D-6DA27E1801D5}" presName="connTx" presStyleLbl="parChTrans1D2" presStyleIdx="6" presStyleCnt="8"/>
      <dgm:spPr/>
    </dgm:pt>
    <dgm:pt modelId="{8F222591-EAFB-4CF6-8197-CE13B64AD00E}" type="pres">
      <dgm:prSet presAssocID="{A7C1BE24-1C33-45E0-BABB-40B59453B0ED}" presName="root2" presStyleCnt="0"/>
      <dgm:spPr/>
    </dgm:pt>
    <dgm:pt modelId="{5512C1C0-3BF5-4BD3-A4C5-0F8DD742E0E7}" type="pres">
      <dgm:prSet presAssocID="{A7C1BE24-1C33-45E0-BABB-40B59453B0ED}" presName="LevelTwoTextNode" presStyleLbl="node2" presStyleIdx="6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FB9DD2AF-C101-436D-A5B7-88220914C364}" type="pres">
      <dgm:prSet presAssocID="{A7C1BE24-1C33-45E0-BABB-40B59453B0ED}" presName="level3hierChild" presStyleCnt="0"/>
      <dgm:spPr/>
    </dgm:pt>
    <dgm:pt modelId="{AD409DB4-FAC2-400E-8CE9-69AC7014F537}" type="pres">
      <dgm:prSet presAssocID="{99DBFB32-CEC7-4569-8E3A-C3A2F0F247F7}" presName="conn2-1" presStyleLbl="parChTrans1D3" presStyleIdx="4" presStyleCnt="6"/>
      <dgm:spPr/>
    </dgm:pt>
    <dgm:pt modelId="{5E22439E-A3FC-40AF-A19C-26B5F3AC5401}" type="pres">
      <dgm:prSet presAssocID="{99DBFB32-CEC7-4569-8E3A-C3A2F0F247F7}" presName="connTx" presStyleLbl="parChTrans1D3" presStyleIdx="4" presStyleCnt="6"/>
      <dgm:spPr/>
    </dgm:pt>
    <dgm:pt modelId="{1B9B4547-5DCF-4628-B828-B9C3AB81CFEF}" type="pres">
      <dgm:prSet presAssocID="{3647DAD8-6FDC-44DE-810B-569ABD000E36}" presName="root2" presStyleCnt="0"/>
      <dgm:spPr/>
    </dgm:pt>
    <dgm:pt modelId="{CF10DE98-C7C6-44C2-9F58-2EFB2C212BB5}" type="pres">
      <dgm:prSet presAssocID="{3647DAD8-6FDC-44DE-810B-569ABD000E36}" presName="LevelTwoTextNode" presStyleLbl="node3" presStyleIdx="4" presStyleCnt="6">
        <dgm:presLayoutVars>
          <dgm:chPref val="3"/>
        </dgm:presLayoutVars>
      </dgm:prSet>
      <dgm:spPr/>
    </dgm:pt>
    <dgm:pt modelId="{BFEC609B-F825-409D-B868-C8DA1E494D0B}" type="pres">
      <dgm:prSet presAssocID="{3647DAD8-6FDC-44DE-810B-569ABD000E36}" presName="level3hierChild" presStyleCnt="0"/>
      <dgm:spPr/>
    </dgm:pt>
    <dgm:pt modelId="{EE14CD45-4E94-401E-91ED-7007E34A85FB}" type="pres">
      <dgm:prSet presAssocID="{613EDCF5-FF0C-4B4A-B1C1-7A8319CA6673}" presName="conn2-1" presStyleLbl="parChTrans1D4" presStyleIdx="5" presStyleCnt="10"/>
      <dgm:spPr/>
    </dgm:pt>
    <dgm:pt modelId="{C9685DEA-BC81-4CC7-88A9-EC711E7A6ECA}" type="pres">
      <dgm:prSet presAssocID="{613EDCF5-FF0C-4B4A-B1C1-7A8319CA6673}" presName="connTx" presStyleLbl="parChTrans1D4" presStyleIdx="5" presStyleCnt="10"/>
      <dgm:spPr/>
    </dgm:pt>
    <dgm:pt modelId="{C975EFD8-4FFC-4470-8F93-01E9654C22E3}" type="pres">
      <dgm:prSet presAssocID="{4ABAB01D-4D7E-4F22-A40B-6AE4BB881451}" presName="root2" presStyleCnt="0"/>
      <dgm:spPr/>
    </dgm:pt>
    <dgm:pt modelId="{C9503F65-7253-4D32-A01B-8762F142C6B7}" type="pres">
      <dgm:prSet presAssocID="{4ABAB01D-4D7E-4F22-A40B-6AE4BB881451}" presName="LevelTwoTextNode" presStyleLbl="node4" presStyleIdx="5" presStyleCnt="10">
        <dgm:presLayoutVars>
          <dgm:chPref val="3"/>
        </dgm:presLayoutVars>
      </dgm:prSet>
      <dgm:spPr/>
    </dgm:pt>
    <dgm:pt modelId="{FE41B8D9-8428-4F41-9D97-68900D7042A2}" type="pres">
      <dgm:prSet presAssocID="{4ABAB01D-4D7E-4F22-A40B-6AE4BB881451}" presName="level3hierChild" presStyleCnt="0"/>
      <dgm:spPr/>
    </dgm:pt>
    <dgm:pt modelId="{329F02D1-99DC-4B96-924D-A2F8835DFE74}" type="pres">
      <dgm:prSet presAssocID="{96821E89-9A89-435C-BF5B-7D83D0889BF1}" presName="conn2-1" presStyleLbl="parChTrans1D4" presStyleIdx="6" presStyleCnt="10"/>
      <dgm:spPr/>
    </dgm:pt>
    <dgm:pt modelId="{A326C941-10C5-4E0C-9368-ABFDFC872D3E}" type="pres">
      <dgm:prSet presAssocID="{96821E89-9A89-435C-BF5B-7D83D0889BF1}" presName="connTx" presStyleLbl="parChTrans1D4" presStyleIdx="6" presStyleCnt="10"/>
      <dgm:spPr/>
    </dgm:pt>
    <dgm:pt modelId="{8DDA0E67-D8EC-4B62-909F-41DD55724CA2}" type="pres">
      <dgm:prSet presAssocID="{97451F2C-4106-4AE9-89E9-CE321EBC54CF}" presName="root2" presStyleCnt="0"/>
      <dgm:spPr/>
    </dgm:pt>
    <dgm:pt modelId="{641DB611-5580-4297-863D-59CA54F8938A}" type="pres">
      <dgm:prSet presAssocID="{97451F2C-4106-4AE9-89E9-CE321EBC54CF}" presName="LevelTwoTextNode" presStyleLbl="node4" presStyleIdx="6" presStyleCnt="10">
        <dgm:presLayoutVars>
          <dgm:chPref val="3"/>
        </dgm:presLayoutVars>
      </dgm:prSet>
      <dgm:spPr/>
    </dgm:pt>
    <dgm:pt modelId="{6FDD3336-BC14-4EE6-989F-3B35B77156C7}" type="pres">
      <dgm:prSet presAssocID="{97451F2C-4106-4AE9-89E9-CE321EBC54CF}" presName="level3hierChild" presStyleCnt="0"/>
      <dgm:spPr/>
    </dgm:pt>
    <dgm:pt modelId="{91A2EC86-251A-4728-9D92-5F49BEFF8AB6}" type="pres">
      <dgm:prSet presAssocID="{D99E5D32-FC17-49D2-912D-5A86445BD1C0}" presName="conn2-1" presStyleLbl="parChTrans1D4" presStyleIdx="7" presStyleCnt="10"/>
      <dgm:spPr/>
    </dgm:pt>
    <dgm:pt modelId="{9CC6420E-2C09-4C94-894E-E0FE0D19EAB8}" type="pres">
      <dgm:prSet presAssocID="{D99E5D32-FC17-49D2-912D-5A86445BD1C0}" presName="connTx" presStyleLbl="parChTrans1D4" presStyleIdx="7" presStyleCnt="10"/>
      <dgm:spPr/>
    </dgm:pt>
    <dgm:pt modelId="{D59CCAC5-B27D-40B9-B964-59EE7402101A}" type="pres">
      <dgm:prSet presAssocID="{022CFCA0-7E98-433B-BCDD-4D26BADD399B}" presName="root2" presStyleCnt="0"/>
      <dgm:spPr/>
    </dgm:pt>
    <dgm:pt modelId="{D122FA0E-C698-469C-9548-1453577A3447}" type="pres">
      <dgm:prSet presAssocID="{022CFCA0-7E98-433B-BCDD-4D26BADD399B}" presName="LevelTwoTextNode" presStyleLbl="node4" presStyleIdx="7" presStyleCnt="10">
        <dgm:presLayoutVars>
          <dgm:chPref val="3"/>
        </dgm:presLayoutVars>
      </dgm:prSet>
      <dgm:spPr/>
    </dgm:pt>
    <dgm:pt modelId="{558D3054-2D4A-458A-9E7B-3C713896F38D}" type="pres">
      <dgm:prSet presAssocID="{022CFCA0-7E98-433B-BCDD-4D26BADD399B}" presName="level3hierChild" presStyleCnt="0"/>
      <dgm:spPr/>
    </dgm:pt>
    <dgm:pt modelId="{EDFFEF9E-5BD7-400B-8E52-307D19B8DC3C}" type="pres">
      <dgm:prSet presAssocID="{81CDE129-6B21-491D-B2DC-6664DE5E02E9}" presName="conn2-1" presStyleLbl="parChTrans1D2" presStyleIdx="7" presStyleCnt="8"/>
      <dgm:spPr/>
    </dgm:pt>
    <dgm:pt modelId="{188D7B80-64D6-4F25-9239-08F18C6887B2}" type="pres">
      <dgm:prSet presAssocID="{81CDE129-6B21-491D-B2DC-6664DE5E02E9}" presName="connTx" presStyleLbl="parChTrans1D2" presStyleIdx="7" presStyleCnt="8"/>
      <dgm:spPr/>
    </dgm:pt>
    <dgm:pt modelId="{CCCFAB2A-927D-4665-82FF-E0513BDD6D12}" type="pres">
      <dgm:prSet presAssocID="{87D3038D-1A2C-4FDF-93CD-F51DDE5A0FA1}" presName="root2" presStyleCnt="0"/>
      <dgm:spPr/>
    </dgm:pt>
    <dgm:pt modelId="{343198BD-3AF4-4532-9E9E-D124C695A65D}" type="pres">
      <dgm:prSet presAssocID="{87D3038D-1A2C-4FDF-93CD-F51DDE5A0FA1}" presName="LevelTwoTextNode" presStyleLbl="node2" presStyleIdx="7" presStyleCnt="8">
        <dgm:presLayoutVars>
          <dgm:chPref val="3"/>
        </dgm:presLayoutVars>
      </dgm:prSet>
      <dgm:spPr>
        <a:prstGeom prst="snip2SameRect">
          <a:avLst/>
        </a:prstGeom>
      </dgm:spPr>
    </dgm:pt>
    <dgm:pt modelId="{62C2B0EF-5806-448D-BEBD-5997A04BEB05}" type="pres">
      <dgm:prSet presAssocID="{87D3038D-1A2C-4FDF-93CD-F51DDE5A0FA1}" presName="level3hierChild" presStyleCnt="0"/>
      <dgm:spPr/>
    </dgm:pt>
    <dgm:pt modelId="{43459940-1721-4B85-9C59-40CE1286A085}" type="pres">
      <dgm:prSet presAssocID="{BC912542-8C5D-48FF-AC9D-55171FBDD547}" presName="conn2-1" presStyleLbl="parChTrans1D3" presStyleIdx="5" presStyleCnt="6"/>
      <dgm:spPr/>
    </dgm:pt>
    <dgm:pt modelId="{63D2CA28-17B3-46B9-A024-C62926E559C5}" type="pres">
      <dgm:prSet presAssocID="{BC912542-8C5D-48FF-AC9D-55171FBDD547}" presName="connTx" presStyleLbl="parChTrans1D3" presStyleIdx="5" presStyleCnt="6"/>
      <dgm:spPr/>
    </dgm:pt>
    <dgm:pt modelId="{E548F698-D4B4-43E7-A22E-B921A412ED45}" type="pres">
      <dgm:prSet presAssocID="{4079235E-2B11-48F2-AD7E-76A83D347857}" presName="root2" presStyleCnt="0"/>
      <dgm:spPr/>
    </dgm:pt>
    <dgm:pt modelId="{4B12A1E9-D88F-4D48-8A9F-658BC6469B29}" type="pres">
      <dgm:prSet presAssocID="{4079235E-2B11-48F2-AD7E-76A83D347857}" presName="LevelTwoTextNode" presStyleLbl="node3" presStyleIdx="5" presStyleCnt="6">
        <dgm:presLayoutVars>
          <dgm:chPref val="3"/>
        </dgm:presLayoutVars>
      </dgm:prSet>
      <dgm:spPr/>
    </dgm:pt>
    <dgm:pt modelId="{15243D53-1802-4AB6-B1C6-C8322B63CC22}" type="pres">
      <dgm:prSet presAssocID="{4079235E-2B11-48F2-AD7E-76A83D347857}" presName="level3hierChild" presStyleCnt="0"/>
      <dgm:spPr/>
    </dgm:pt>
    <dgm:pt modelId="{56C6943F-625B-4AA9-B1F1-8602F192A9C2}" type="pres">
      <dgm:prSet presAssocID="{24DB0306-7B02-4F59-AB8A-A6A294AE0453}" presName="conn2-1" presStyleLbl="parChTrans1D4" presStyleIdx="8" presStyleCnt="10"/>
      <dgm:spPr/>
    </dgm:pt>
    <dgm:pt modelId="{D1850767-8D80-4868-A31C-1F79E75BA9A3}" type="pres">
      <dgm:prSet presAssocID="{24DB0306-7B02-4F59-AB8A-A6A294AE0453}" presName="connTx" presStyleLbl="parChTrans1D4" presStyleIdx="8" presStyleCnt="10"/>
      <dgm:spPr/>
    </dgm:pt>
    <dgm:pt modelId="{66EC2420-A091-483F-B254-039E67042910}" type="pres">
      <dgm:prSet presAssocID="{87CE4F05-C9A7-478C-B17C-CC014A3997B9}" presName="root2" presStyleCnt="0"/>
      <dgm:spPr/>
    </dgm:pt>
    <dgm:pt modelId="{16B96D03-9C9B-42C6-8ECD-34BDFA563CDE}" type="pres">
      <dgm:prSet presAssocID="{87CE4F05-C9A7-478C-B17C-CC014A3997B9}" presName="LevelTwoTextNode" presStyleLbl="node4" presStyleIdx="8" presStyleCnt="10">
        <dgm:presLayoutVars>
          <dgm:chPref val="3"/>
        </dgm:presLayoutVars>
      </dgm:prSet>
      <dgm:spPr/>
    </dgm:pt>
    <dgm:pt modelId="{3EFBE9E7-36FD-4CC1-A75F-24D22A9A4E82}" type="pres">
      <dgm:prSet presAssocID="{87CE4F05-C9A7-478C-B17C-CC014A3997B9}" presName="level3hierChild" presStyleCnt="0"/>
      <dgm:spPr/>
    </dgm:pt>
    <dgm:pt modelId="{111F9D0B-668D-48AA-A9A1-1F07E70D9B30}" type="pres">
      <dgm:prSet presAssocID="{386C3FEF-5402-43DA-A0AA-EF3A203EDDE6}" presName="conn2-1" presStyleLbl="parChTrans1D4" presStyleIdx="9" presStyleCnt="10"/>
      <dgm:spPr/>
    </dgm:pt>
    <dgm:pt modelId="{6D96EAC9-4EA7-493D-8189-EF5648961D81}" type="pres">
      <dgm:prSet presAssocID="{386C3FEF-5402-43DA-A0AA-EF3A203EDDE6}" presName="connTx" presStyleLbl="parChTrans1D4" presStyleIdx="9" presStyleCnt="10"/>
      <dgm:spPr/>
    </dgm:pt>
    <dgm:pt modelId="{5AE0E52B-4A9D-41B9-B78F-A010AEE7A1EB}" type="pres">
      <dgm:prSet presAssocID="{B660A37B-FF7E-472D-BF3B-C6F59DC68AE9}" presName="root2" presStyleCnt="0"/>
      <dgm:spPr/>
    </dgm:pt>
    <dgm:pt modelId="{15BD45E8-53C5-4DC7-8CF5-38C62F3D49FF}" type="pres">
      <dgm:prSet presAssocID="{B660A37B-FF7E-472D-BF3B-C6F59DC68AE9}" presName="LevelTwoTextNode" presStyleLbl="node4" presStyleIdx="9" presStyleCnt="10">
        <dgm:presLayoutVars>
          <dgm:chPref val="3"/>
        </dgm:presLayoutVars>
      </dgm:prSet>
      <dgm:spPr/>
    </dgm:pt>
    <dgm:pt modelId="{99DB6AD4-1D97-4A02-A589-5A5F89587BCE}" type="pres">
      <dgm:prSet presAssocID="{B660A37B-FF7E-472D-BF3B-C6F59DC68AE9}" presName="level3hierChild" presStyleCnt="0"/>
      <dgm:spPr/>
    </dgm:pt>
  </dgm:ptLst>
  <dgm:cxnLst>
    <dgm:cxn modelId="{6ED6B30F-0207-408C-A8F8-40C6E7038064}" srcId="{64418C79-C3EB-4095-9227-D591DEE905CB}" destId="{B095D033-8BA8-4805-97FC-D9A316C29549}" srcOrd="0" destOrd="0" parTransId="{95B7563B-A163-414A-BD33-88BE4DC69CA5}" sibTransId="{FF176313-85E5-41F5-88E5-FFE03A6B630D}"/>
    <dgm:cxn modelId="{03CFBA10-1F28-43F2-8BDC-DEFBAA283D27}" type="presOf" srcId="{941ECAEA-0569-4BE1-9AF2-92805C37869C}" destId="{69A92076-5743-4E95-AD6E-5EDD7A69717D}" srcOrd="1" destOrd="0" presId="urn:microsoft.com/office/officeart/2005/8/layout/hierarchy2"/>
    <dgm:cxn modelId="{9405FE12-2D44-4E09-A690-EF7EF0B130A1}" type="presOf" srcId="{4079235E-2B11-48F2-AD7E-76A83D347857}" destId="{4B12A1E9-D88F-4D48-8A9F-658BC6469B29}" srcOrd="0" destOrd="0" presId="urn:microsoft.com/office/officeart/2005/8/layout/hierarchy2"/>
    <dgm:cxn modelId="{7AB90C14-6176-4E9A-A503-E2DD38F850B8}" type="presOf" srcId="{65BD2713-C727-4AD3-B73B-895DECF15D46}" destId="{CC31ACC5-F059-48B5-B0AE-F75C03F70533}" srcOrd="1" destOrd="0" presId="urn:microsoft.com/office/officeart/2005/8/layout/hierarchy2"/>
    <dgm:cxn modelId="{CFD03B14-02E9-42B6-946E-CF304DD3ADF2}" type="presOf" srcId="{E1927CF1-E5E7-4836-A6B2-40C2244F5369}" destId="{411B8ACA-F2EC-4516-BE36-FD092127BBBB}" srcOrd="0" destOrd="0" presId="urn:microsoft.com/office/officeart/2005/8/layout/hierarchy2"/>
    <dgm:cxn modelId="{E3A2C91B-05DD-43DE-A09F-DEA496A96C27}" srcId="{87CE4F05-C9A7-478C-B17C-CC014A3997B9}" destId="{B660A37B-FF7E-472D-BF3B-C6F59DC68AE9}" srcOrd="0" destOrd="0" parTransId="{386C3FEF-5402-43DA-A0AA-EF3A203EDDE6}" sibTransId="{68816843-90B6-46F5-B35F-6D8E9223F612}"/>
    <dgm:cxn modelId="{88C73722-32BA-4189-8CD3-652E31131DEA}" type="presOf" srcId="{D99E5D32-FC17-49D2-912D-5A86445BD1C0}" destId="{91A2EC86-251A-4728-9D92-5F49BEFF8AB6}" srcOrd="0" destOrd="0" presId="urn:microsoft.com/office/officeart/2005/8/layout/hierarchy2"/>
    <dgm:cxn modelId="{26133F23-138E-48C1-82C2-7E4F56FE1E9C}" type="presOf" srcId="{D18C7158-9F1B-4DA1-9C2A-AF39B62F4E11}" destId="{8C3B8EAC-EE19-4BBC-977E-D5DF8B849025}" srcOrd="0" destOrd="0" presId="urn:microsoft.com/office/officeart/2005/8/layout/hierarchy2"/>
    <dgm:cxn modelId="{8999712D-1DE7-4685-BF8B-901BD063457C}" type="presOf" srcId="{84621B28-6C0A-475A-B088-21E5EEF7F4A1}" destId="{A9FD63FE-269B-43E0-9785-CB090CAB2F29}" srcOrd="0" destOrd="0" presId="urn:microsoft.com/office/officeart/2005/8/layout/hierarchy2"/>
    <dgm:cxn modelId="{9F3E9C31-06D4-4752-B3E8-3A0BC1336259}" type="presOf" srcId="{24DB0306-7B02-4F59-AB8A-A6A294AE0453}" destId="{D1850767-8D80-4868-A31C-1F79E75BA9A3}" srcOrd="1" destOrd="0" presId="urn:microsoft.com/office/officeart/2005/8/layout/hierarchy2"/>
    <dgm:cxn modelId="{34ED3235-3979-46B5-95A3-46B5AB185F33}" srcId="{0E014712-55B6-4674-8B54-F2F97DFD5B50}" destId="{87D3038D-1A2C-4FDF-93CD-F51DDE5A0FA1}" srcOrd="7" destOrd="0" parTransId="{81CDE129-6B21-491D-B2DC-6664DE5E02E9}" sibTransId="{E29092D8-8BE0-4B94-ABCA-E52E923DCC71}"/>
    <dgm:cxn modelId="{B305FC37-6209-4381-B11D-18FD9B92699F}" type="presOf" srcId="{C270BFCC-8472-4F71-B3A3-D8CEBC5FFBBC}" destId="{8AF75362-A33E-49BB-91AE-2B6EB307FE49}" srcOrd="1" destOrd="0" presId="urn:microsoft.com/office/officeart/2005/8/layout/hierarchy2"/>
    <dgm:cxn modelId="{DC519739-2CF3-4D75-A1F1-586D7D2E18EF}" srcId="{3647DAD8-6FDC-44DE-810B-569ABD000E36}" destId="{4ABAB01D-4D7E-4F22-A40B-6AE4BB881451}" srcOrd="0" destOrd="0" parTransId="{613EDCF5-FF0C-4B4A-B1C1-7A8319CA6673}" sibTransId="{9CEA2DB3-DA61-4C7B-B51D-BAB4A6D0B25C}"/>
    <dgm:cxn modelId="{7DDBE13B-934B-460E-8554-2CD910B4E2B2}" type="presOf" srcId="{613EDCF5-FF0C-4B4A-B1C1-7A8319CA6673}" destId="{EE14CD45-4E94-401E-91ED-7007E34A85FB}" srcOrd="0" destOrd="0" presId="urn:microsoft.com/office/officeart/2005/8/layout/hierarchy2"/>
    <dgm:cxn modelId="{7B1FC93D-9B8A-4F88-BD11-4AFE842DFA73}" type="presOf" srcId="{BC912542-8C5D-48FF-AC9D-55171FBDD547}" destId="{43459940-1721-4B85-9C59-40CE1286A085}" srcOrd="0" destOrd="0" presId="urn:microsoft.com/office/officeart/2005/8/layout/hierarchy2"/>
    <dgm:cxn modelId="{8AEA6F3F-B241-4AAA-B448-44546F7001CB}" type="presOf" srcId="{613EDCF5-FF0C-4B4A-B1C1-7A8319CA6673}" destId="{C9685DEA-BC81-4CC7-88A9-EC711E7A6ECA}" srcOrd="1" destOrd="0" presId="urn:microsoft.com/office/officeart/2005/8/layout/hierarchy2"/>
    <dgm:cxn modelId="{890ABF40-D898-41B8-8810-DE6DD2783E80}" srcId="{0E014712-55B6-4674-8B54-F2F97DFD5B50}" destId="{27E7C614-5F35-4234-8847-65F6642E3018}" srcOrd="1" destOrd="0" parTransId="{D18C7158-9F1B-4DA1-9C2A-AF39B62F4E11}" sibTransId="{CE68B0E4-5F13-4547-BA8D-60818077FDE6}"/>
    <dgm:cxn modelId="{65405C5C-E1AA-48BA-AB2C-34A58087E7B3}" type="presOf" srcId="{BD55A703-1E09-4958-A101-E01BA4B2A854}" destId="{CD409098-79A4-4D17-A004-D907AE4C0FE6}" srcOrd="1" destOrd="0" presId="urn:microsoft.com/office/officeart/2005/8/layout/hierarchy2"/>
    <dgm:cxn modelId="{4F2EB660-A245-41C5-891D-ACF692E6446A}" srcId="{97451F2C-4106-4AE9-89E9-CE321EBC54CF}" destId="{022CFCA0-7E98-433B-BCDD-4D26BADD399B}" srcOrd="0" destOrd="0" parTransId="{D99E5D32-FC17-49D2-912D-5A86445BD1C0}" sibTransId="{876B81E7-9B4C-40FD-9BFE-F12C00AE39C2}"/>
    <dgm:cxn modelId="{D0256962-9C09-4667-86C0-DE7DC42EDDCF}" type="presOf" srcId="{64418C79-C3EB-4095-9227-D591DEE905CB}" destId="{960E8687-E829-44C0-A21E-E60BDC3DD659}" srcOrd="0" destOrd="0" presId="urn:microsoft.com/office/officeart/2005/8/layout/hierarchy2"/>
    <dgm:cxn modelId="{F68F6C62-7E01-40F0-B4DC-894205817D99}" srcId="{D0993EF2-29BF-40A6-9014-248984C77F60}" destId="{9F9E31BA-99A9-4399-B475-E4D734EC8E4D}" srcOrd="0" destOrd="0" parTransId="{70C7A14E-7617-4F97-83CF-AC146D881990}" sibTransId="{B18B7831-1B32-478A-AAF1-BC0743A10080}"/>
    <dgm:cxn modelId="{95CF0643-04FE-49EA-9F11-C2D26DF36016}" type="presOf" srcId="{D18C7158-9F1B-4DA1-9C2A-AF39B62F4E11}" destId="{12B8E617-7792-4509-8DA3-A580C6A3B2E9}" srcOrd="1" destOrd="0" presId="urn:microsoft.com/office/officeart/2005/8/layout/hierarchy2"/>
    <dgm:cxn modelId="{B18A8F43-B1F4-4A92-AC59-39DAC65B50D3}" type="presOf" srcId="{81CDE129-6B21-491D-B2DC-6664DE5E02E9}" destId="{188D7B80-64D6-4F25-9239-08F18C6887B2}" srcOrd="1" destOrd="0" presId="urn:microsoft.com/office/officeart/2005/8/layout/hierarchy2"/>
    <dgm:cxn modelId="{850D4A44-282B-490F-93A5-EDAA34788F0B}" type="presOf" srcId="{BC912542-8C5D-48FF-AC9D-55171FBDD547}" destId="{63D2CA28-17B3-46B9-A024-C62926E559C5}" srcOrd="1" destOrd="0" presId="urn:microsoft.com/office/officeart/2005/8/layout/hierarchy2"/>
    <dgm:cxn modelId="{63681465-A724-4582-95BF-75BA8A1F6FC3}" type="presOf" srcId="{9301501C-B82B-43FF-99D6-B5AC1301C6A5}" destId="{E10DA271-2CE1-4FA8-A62A-6E0F9C24AF62}" srcOrd="0" destOrd="0" presId="urn:microsoft.com/office/officeart/2005/8/layout/hierarchy2"/>
    <dgm:cxn modelId="{EB192266-288A-499C-BBB7-77FCC3A68AAB}" type="presOf" srcId="{B660A37B-FF7E-472D-BF3B-C6F59DC68AE9}" destId="{15BD45E8-53C5-4DC7-8CF5-38C62F3D49FF}" srcOrd="0" destOrd="0" presId="urn:microsoft.com/office/officeart/2005/8/layout/hierarchy2"/>
    <dgm:cxn modelId="{F3FC1B6B-4AE6-4817-A0E1-2EB76B0F430A}" type="presOf" srcId="{6357D966-AD77-45B6-95F8-9052CA77AFB7}" destId="{18EA968D-8461-4F0D-B54B-E2C5A9032D70}" srcOrd="0" destOrd="0" presId="urn:microsoft.com/office/officeart/2005/8/layout/hierarchy2"/>
    <dgm:cxn modelId="{81FA764B-9860-47F7-86B8-D5B315730983}" type="presOf" srcId="{3989514B-3885-45AC-8DD3-4EAA6378C7F5}" destId="{1C76459F-5BED-4094-B67A-B9B49F8BA2D1}" srcOrd="1" destOrd="0" presId="urn:microsoft.com/office/officeart/2005/8/layout/hierarchy2"/>
    <dgm:cxn modelId="{B9CCA36B-2C46-4CA1-8275-27896F0A1BC2}" srcId="{A7C1BE24-1C33-45E0-BABB-40B59453B0ED}" destId="{3647DAD8-6FDC-44DE-810B-569ABD000E36}" srcOrd="0" destOrd="0" parTransId="{99DBFB32-CEC7-4569-8E3A-C3A2F0F247F7}" sibTransId="{5DBB0CC2-7E15-497F-A497-F31BB090B3A0}"/>
    <dgm:cxn modelId="{E747AD6B-D150-4C87-A1C1-4683AEC32728}" type="presOf" srcId="{C9F99C12-0619-47AA-A10A-D4C8EBF50424}" destId="{F5491BB9-E8A5-48ED-9765-2F61245DB2D1}" srcOrd="1" destOrd="0" presId="urn:microsoft.com/office/officeart/2005/8/layout/hierarchy2"/>
    <dgm:cxn modelId="{4BCA216C-730D-4B71-8B85-3D50C04B14E3}" srcId="{1C25901A-18E4-492D-A60D-F99441DCD6CA}" destId="{8CE429A8-B052-450F-9157-F57923E5BCC1}" srcOrd="0" destOrd="0" parTransId="{65BD2713-C727-4AD3-B73B-895DECF15D46}" sibTransId="{E06F2D5C-0877-488B-844B-2ACB5C461241}"/>
    <dgm:cxn modelId="{B694874D-45FB-43BD-8ED9-2A7179CF0FD3}" type="presOf" srcId="{9F6577A0-1009-42D8-8CCB-DC2CCAE497A7}" destId="{4E53046C-B05B-4160-A64A-955C427CD755}" srcOrd="1" destOrd="0" presId="urn:microsoft.com/office/officeart/2005/8/layout/hierarchy2"/>
    <dgm:cxn modelId="{595E434E-B565-4A54-9F99-EC31AA37C4EB}" srcId="{87D3038D-1A2C-4FDF-93CD-F51DDE5A0FA1}" destId="{4079235E-2B11-48F2-AD7E-76A83D347857}" srcOrd="0" destOrd="0" parTransId="{BC912542-8C5D-48FF-AC9D-55171FBDD547}" sibTransId="{2579451E-D536-4C44-B67F-9B95A8AB32D5}"/>
    <dgm:cxn modelId="{9E513B4F-8DCB-46AD-89DC-CCCDE0C06248}" srcId="{0E014712-55B6-4674-8B54-F2F97DFD5B50}" destId="{A7C1BE24-1C33-45E0-BABB-40B59453B0ED}" srcOrd="6" destOrd="0" parTransId="{9F7C7CCC-09E1-4A37-8E9D-6DA27E1801D5}" sibTransId="{631EA076-15B1-4ADB-B0A1-D7943958A648}"/>
    <dgm:cxn modelId="{66195D71-5B9E-4678-9863-E170B03F0118}" type="presOf" srcId="{3647DAD8-6FDC-44DE-810B-569ABD000E36}" destId="{CF10DE98-C7C6-44C2-9F58-2EFB2C212BB5}" srcOrd="0" destOrd="0" presId="urn:microsoft.com/office/officeart/2005/8/layout/hierarchy2"/>
    <dgm:cxn modelId="{310D6C51-C6E9-4E7E-9941-1DEC5BE79F67}" srcId="{5924340A-7E96-430E-8468-F83BD6040C74}" destId="{D0993EF2-29BF-40A6-9014-248984C77F60}" srcOrd="0" destOrd="0" parTransId="{C270BFCC-8472-4F71-B3A3-D8CEBC5FFBBC}" sibTransId="{0F07C74C-36CD-4D24-87DF-4CB014EEC2AD}"/>
    <dgm:cxn modelId="{D575FE72-E9C8-4BD6-83E4-BE3F3A207E1A}" type="presOf" srcId="{10F36E29-748F-4D61-B122-7EF6A15F507C}" destId="{D00702D5-0221-404E-B175-E4A4DC24F213}" srcOrd="0" destOrd="0" presId="urn:microsoft.com/office/officeart/2005/8/layout/hierarchy2"/>
    <dgm:cxn modelId="{B0307553-3CC5-4AA4-936D-89A6B349C089}" type="presOf" srcId="{022CFCA0-7E98-433B-BCDD-4D26BADD399B}" destId="{D122FA0E-C698-469C-9548-1453577A3447}" srcOrd="0" destOrd="0" presId="urn:microsoft.com/office/officeart/2005/8/layout/hierarchy2"/>
    <dgm:cxn modelId="{3A8DA954-0BFC-4EA0-8656-A50DA6B07719}" type="presOf" srcId="{9F6577A0-1009-42D8-8CCB-DC2CCAE497A7}" destId="{0153BF7E-B7C7-457E-8653-64FEE900CE66}" srcOrd="0" destOrd="0" presId="urn:microsoft.com/office/officeart/2005/8/layout/hierarchy2"/>
    <dgm:cxn modelId="{14BB8855-125C-4241-BCDF-7FD58B0D8644}" srcId="{0E014712-55B6-4674-8B54-F2F97DFD5B50}" destId="{B1EE6FF8-9B59-4BB6-9065-211A3FF7402C}" srcOrd="0" destOrd="0" parTransId="{BD55A703-1E09-4958-A101-E01BA4B2A854}" sibTransId="{B625CDB5-B0F3-485D-91B7-740D5DCD7AAE}"/>
    <dgm:cxn modelId="{7E23D675-8A23-49B1-874C-6FCB0A6CC82A}" type="presOf" srcId="{D0993EF2-29BF-40A6-9014-248984C77F60}" destId="{15BF5AFD-3C6B-4683-B7AB-AEC99605B8D3}" srcOrd="0" destOrd="0" presId="urn:microsoft.com/office/officeart/2005/8/layout/hierarchy2"/>
    <dgm:cxn modelId="{95F70E79-6E8D-4CA2-B260-F9A39E61DD0A}" type="presOf" srcId="{2AB5D932-246D-498A-9084-9F057223C402}" destId="{1A74466D-6170-4221-94D3-83178C4A47BA}" srcOrd="0" destOrd="0" presId="urn:microsoft.com/office/officeart/2005/8/layout/hierarchy2"/>
    <dgm:cxn modelId="{84CCA57A-6A6C-4D95-82A7-358A49F173B4}" type="presOf" srcId="{D99E5D32-FC17-49D2-912D-5A86445BD1C0}" destId="{9CC6420E-2C09-4C94-894E-E0FE0D19EAB8}" srcOrd="1" destOrd="0" presId="urn:microsoft.com/office/officeart/2005/8/layout/hierarchy2"/>
    <dgm:cxn modelId="{0A69D47C-04E3-4A07-B20E-7F3A77726C7C}" type="presOf" srcId="{3989514B-3885-45AC-8DD3-4EAA6378C7F5}" destId="{F4ED17A6-D413-4BF0-B3C6-3BD50782F6BB}" srcOrd="0" destOrd="0" presId="urn:microsoft.com/office/officeart/2005/8/layout/hierarchy2"/>
    <dgm:cxn modelId="{70850880-4262-401C-BFCD-1D651B3879EB}" type="presOf" srcId="{21A167F4-4E44-40A2-BE48-A36B33BD1EFE}" destId="{21F0010F-2331-49CD-A6E8-9810649D488C}" srcOrd="1" destOrd="0" presId="urn:microsoft.com/office/officeart/2005/8/layout/hierarchy2"/>
    <dgm:cxn modelId="{F967CF85-4A1B-4D72-9E1D-7714AE34CB32}" type="presOf" srcId="{4ABAB01D-4D7E-4F22-A40B-6AE4BB881451}" destId="{C9503F65-7253-4D32-A01B-8762F142C6B7}" srcOrd="0" destOrd="0" presId="urn:microsoft.com/office/officeart/2005/8/layout/hierarchy2"/>
    <dgm:cxn modelId="{9500F986-C7A3-44A5-9F26-97712F88E540}" type="presOf" srcId="{A7C1BE24-1C33-45E0-BABB-40B59453B0ED}" destId="{5512C1C0-3BF5-4BD3-A4C5-0F8DD742E0E7}" srcOrd="0" destOrd="0" presId="urn:microsoft.com/office/officeart/2005/8/layout/hierarchy2"/>
    <dgm:cxn modelId="{DDA23B87-C620-483A-9E11-DAE8E13104BB}" type="presOf" srcId="{C270BFCC-8472-4F71-B3A3-D8CEBC5FFBBC}" destId="{F8F2C8F9-87C9-47FB-A9EC-5989925338B6}" srcOrd="0" destOrd="0" presId="urn:microsoft.com/office/officeart/2005/8/layout/hierarchy2"/>
    <dgm:cxn modelId="{DE24BB87-08F2-4131-B577-4CEAE5E0D195}" type="presOf" srcId="{5924340A-7E96-430E-8468-F83BD6040C74}" destId="{DC2A380A-DA35-4CA8-80F8-A812D4FCD9F9}" srcOrd="0" destOrd="0" presId="urn:microsoft.com/office/officeart/2005/8/layout/hierarchy2"/>
    <dgm:cxn modelId="{EEBE9C8C-D58A-4910-B474-C11A44A51059}" srcId="{4ABAB01D-4D7E-4F22-A40B-6AE4BB881451}" destId="{97451F2C-4106-4AE9-89E9-CE321EBC54CF}" srcOrd="0" destOrd="0" parTransId="{96821E89-9A89-435C-BF5B-7D83D0889BF1}" sibTransId="{D58F8D1D-E671-459B-9545-146F8919B618}"/>
    <dgm:cxn modelId="{497C6692-5FE7-43FB-834D-632E835645FE}" type="presOf" srcId="{8C518D2F-F419-4DED-A1AE-F3285FC63C8F}" destId="{79BA2C8D-5457-4C03-8B9C-FFC0422C9327}" srcOrd="0" destOrd="0" presId="urn:microsoft.com/office/officeart/2005/8/layout/hierarchy2"/>
    <dgm:cxn modelId="{3C47E793-0523-4400-B0A6-231F93CC82E8}" type="presOf" srcId="{81CDE129-6B21-491D-B2DC-6664DE5E02E9}" destId="{EDFFEF9E-5BD7-400B-8E52-307D19B8DC3C}" srcOrd="0" destOrd="0" presId="urn:microsoft.com/office/officeart/2005/8/layout/hierarchy2"/>
    <dgm:cxn modelId="{8B3B9E95-6C2E-4642-843C-2A2FE8F55F0D}" type="presOf" srcId="{97451F2C-4106-4AE9-89E9-CE321EBC54CF}" destId="{641DB611-5580-4297-863D-59CA54F8938A}" srcOrd="0" destOrd="0" presId="urn:microsoft.com/office/officeart/2005/8/layout/hierarchy2"/>
    <dgm:cxn modelId="{3A72C597-35A0-47AB-9695-E9681457D550}" srcId="{B1EE6FF8-9B59-4BB6-9065-211A3FF7402C}" destId="{5924340A-7E96-430E-8468-F83BD6040C74}" srcOrd="0" destOrd="0" parTransId="{84621B28-6C0A-475A-B088-21E5EEF7F4A1}" sibTransId="{E90D48EE-4DB2-415E-8BE5-92EAC680345F}"/>
    <dgm:cxn modelId="{1D401B99-92BD-448F-9F8B-D40737F3A204}" type="presOf" srcId="{7346FC1F-5476-4FAE-A5C7-25371C61B3BC}" destId="{190D39A2-2177-447D-AB5E-EFC799E39783}" srcOrd="1" destOrd="0" presId="urn:microsoft.com/office/officeart/2005/8/layout/hierarchy2"/>
    <dgm:cxn modelId="{EA491C9B-C321-4AA6-A44B-1988CBEDA28D}" type="presOf" srcId="{84621B28-6C0A-475A-B088-21E5EEF7F4A1}" destId="{1177AA2E-B175-4EE4-842B-DD29490A22FA}" srcOrd="1" destOrd="0" presId="urn:microsoft.com/office/officeart/2005/8/layout/hierarchy2"/>
    <dgm:cxn modelId="{A7BD509B-F1D7-4F51-9A32-88F3C778EA65}" type="presOf" srcId="{0E014712-55B6-4674-8B54-F2F97DFD5B50}" destId="{36DCAC80-4ABE-48AF-BAE2-67A1F10DBA85}" srcOrd="0" destOrd="0" presId="urn:microsoft.com/office/officeart/2005/8/layout/hierarchy2"/>
    <dgm:cxn modelId="{D5716C9C-43EA-4571-9C2A-7E62E58DA729}" srcId="{6357D966-AD77-45B6-95F8-9052CA77AFB7}" destId="{64418C79-C3EB-4095-9227-D591DEE905CB}" srcOrd="0" destOrd="0" parTransId="{941ECAEA-0569-4BE1-9AF2-92805C37869C}" sibTransId="{8FD87542-6900-443A-A836-FBE80E710C51}"/>
    <dgm:cxn modelId="{9767809C-6429-4C0D-A726-F0B3DEDB1E6C}" srcId="{0E014712-55B6-4674-8B54-F2F97DFD5B50}" destId="{2AB5D932-246D-498A-9084-9F057223C402}" srcOrd="2" destOrd="0" parTransId="{9301501C-B82B-43FF-99D6-B5AC1301C6A5}" sibTransId="{55C80CED-26AE-4543-9CF8-0702AF261AE0}"/>
    <dgm:cxn modelId="{99576EA1-0BFF-4FC0-8B3A-9F84BD033907}" type="presOf" srcId="{BD55A703-1E09-4958-A101-E01BA4B2A854}" destId="{481ECFA3-74B5-431A-A585-B3A0F8C6343C}" srcOrd="0" destOrd="0" presId="urn:microsoft.com/office/officeart/2005/8/layout/hierarchy2"/>
    <dgm:cxn modelId="{11E6D8A7-A6B8-4502-921A-3389C00B7483}" type="presOf" srcId="{27E7C614-5F35-4234-8847-65F6642E3018}" destId="{F98087B1-7DAA-40E1-84FD-89DA0F1A3275}" srcOrd="0" destOrd="0" presId="urn:microsoft.com/office/officeart/2005/8/layout/hierarchy2"/>
    <dgm:cxn modelId="{C6013BA8-FC71-417C-B46F-15868E232907}" type="presOf" srcId="{9F7C7CCC-09E1-4A37-8E9D-6DA27E1801D5}" destId="{7CDB105A-4B93-46CA-A59F-A34580EB35ED}" srcOrd="1" destOrd="0" presId="urn:microsoft.com/office/officeart/2005/8/layout/hierarchy2"/>
    <dgm:cxn modelId="{11E791A8-A1CE-45D2-BFBB-91332DDB1F03}" type="presOf" srcId="{386C3FEF-5402-43DA-A0AA-EF3A203EDDE6}" destId="{6D96EAC9-4EA7-493D-8189-EF5648961D81}" srcOrd="1" destOrd="0" presId="urn:microsoft.com/office/officeart/2005/8/layout/hierarchy2"/>
    <dgm:cxn modelId="{F9765DAE-9615-4860-AE41-71724EEFBB42}" type="presOf" srcId="{AF3D63F7-BD7A-4383-B928-676F43978D14}" destId="{4E2A48BE-4CE5-455D-BD19-281BC0B24669}" srcOrd="0" destOrd="0" presId="urn:microsoft.com/office/officeart/2005/8/layout/hierarchy2"/>
    <dgm:cxn modelId="{E9F474AF-E58A-40EC-AF13-8916BED8DA06}" type="presOf" srcId="{87CE4F05-C9A7-478C-B17C-CC014A3997B9}" destId="{16B96D03-9C9B-42C6-8ECD-34BDFA563CDE}" srcOrd="0" destOrd="0" presId="urn:microsoft.com/office/officeart/2005/8/layout/hierarchy2"/>
    <dgm:cxn modelId="{33DB8AB1-F524-431D-B9F7-DBF8197AE3B7}" srcId="{8C518D2F-F419-4DED-A1AE-F3285FC63C8F}" destId="{AF3D63F7-BD7A-4383-B928-676F43978D14}" srcOrd="0" destOrd="0" parTransId="{7346FC1F-5476-4FAE-A5C7-25371C61B3BC}" sibTransId="{61A0C535-F24B-4A0B-AA12-172CCB8CFBF5}"/>
    <dgm:cxn modelId="{742018B3-E1A8-410F-85A4-DDB7FD80B001}" type="presOf" srcId="{B1EE6FF8-9B59-4BB6-9065-211A3FF7402C}" destId="{7709F7C9-5A3F-4C93-8195-84413E6B0EC4}" srcOrd="0" destOrd="0" presId="urn:microsoft.com/office/officeart/2005/8/layout/hierarchy2"/>
    <dgm:cxn modelId="{33E372B3-6404-4708-8362-5316AB346B43}" type="presOf" srcId="{386C3FEF-5402-43DA-A0AA-EF3A203EDDE6}" destId="{111F9D0B-668D-48AA-A9A1-1F07E70D9B30}" srcOrd="0" destOrd="0" presId="urn:microsoft.com/office/officeart/2005/8/layout/hierarchy2"/>
    <dgm:cxn modelId="{32AC3FB7-1441-405D-A070-8867EF0DB26C}" type="presOf" srcId="{941ECAEA-0569-4BE1-9AF2-92805C37869C}" destId="{4C93FB9A-8A82-4493-B65C-0499175CEA7B}" srcOrd="0" destOrd="0" presId="urn:microsoft.com/office/officeart/2005/8/layout/hierarchy2"/>
    <dgm:cxn modelId="{0759A5B7-84F0-4695-B89C-06B1FF2E9CDF}" srcId="{10F36E29-748F-4D61-B122-7EF6A15F507C}" destId="{0E014712-55B6-4674-8B54-F2F97DFD5B50}" srcOrd="0" destOrd="0" parTransId="{5270C2FB-8FFB-4E87-98A4-6384605B1F92}" sibTransId="{4BC0DFE7-8C93-43F7-9DD6-8DFF7C20620B}"/>
    <dgm:cxn modelId="{957659C3-463F-4C54-8931-A1C9DC2C7CD1}" type="presOf" srcId="{21A167F4-4E44-40A2-BE48-A36B33BD1EFE}" destId="{F95043C6-FAD7-42BC-90B3-AE9C0AD2AF43}" srcOrd="0" destOrd="0" presId="urn:microsoft.com/office/officeart/2005/8/layout/hierarchy2"/>
    <dgm:cxn modelId="{89E852C6-EBC6-4C59-B441-EF432D484722}" srcId="{0E014712-55B6-4674-8B54-F2F97DFD5B50}" destId="{8C518D2F-F419-4DED-A1AE-F3285FC63C8F}" srcOrd="5" destOrd="0" parTransId="{C9F99C12-0619-47AA-A10A-D4C8EBF50424}" sibTransId="{E78B4577-1DA2-4131-8B7E-13265541C846}"/>
    <dgm:cxn modelId="{B408D0C8-F2A2-40C2-8085-65DA525AA3D0}" type="presOf" srcId="{C9F99C12-0619-47AA-A10A-D4C8EBF50424}" destId="{2BAA78FF-95A9-45A8-AD1B-90B306BA0F67}" srcOrd="0" destOrd="0" presId="urn:microsoft.com/office/officeart/2005/8/layout/hierarchy2"/>
    <dgm:cxn modelId="{C71A42C9-5FD7-4FA5-A0D3-011F9D396F92}" srcId="{0E014712-55B6-4674-8B54-F2F97DFD5B50}" destId="{1C25901A-18E4-492D-A60D-F99441DCD6CA}" srcOrd="3" destOrd="0" parTransId="{3989514B-3885-45AC-8DD3-4EAA6378C7F5}" sibTransId="{3B13C7DA-4128-4415-B574-014F8C7E42C2}"/>
    <dgm:cxn modelId="{C77D6DCB-50F0-4910-A3C6-C2A71BAD443C}" type="presOf" srcId="{70C7A14E-7617-4F97-83CF-AC146D881990}" destId="{D107C51C-928C-40D2-9F44-D40829BCDDB7}" srcOrd="1" destOrd="0" presId="urn:microsoft.com/office/officeart/2005/8/layout/hierarchy2"/>
    <dgm:cxn modelId="{2523DBD0-239E-48AC-A9F8-211F670FD286}" type="presOf" srcId="{15D4658E-B6E9-42BC-8BCC-C31567436C9B}" destId="{8666B306-8B90-41BB-88F9-443730A05DF3}" srcOrd="1" destOrd="0" presId="urn:microsoft.com/office/officeart/2005/8/layout/hierarchy2"/>
    <dgm:cxn modelId="{6E553BD1-C403-44E9-A322-8F21C7E734D0}" type="presOf" srcId="{9F7C7CCC-09E1-4A37-8E9D-6DA27E1801D5}" destId="{A2E6010B-6022-4F7F-9DC4-67ACE82A1697}" srcOrd="0" destOrd="0" presId="urn:microsoft.com/office/officeart/2005/8/layout/hierarchy2"/>
    <dgm:cxn modelId="{2A10ACD1-731B-40DE-A065-C782ABEA9D11}" type="presOf" srcId="{7346FC1F-5476-4FAE-A5C7-25371C61B3BC}" destId="{9CAD0453-F695-481E-BBDA-04497187248E}" srcOrd="0" destOrd="0" presId="urn:microsoft.com/office/officeart/2005/8/layout/hierarchy2"/>
    <dgm:cxn modelId="{335350D2-58A6-48C3-AF35-08FD3B70B1FB}" type="presOf" srcId="{95B7563B-A163-414A-BD33-88BE4DC69CA5}" destId="{6C8CBD0E-7D96-4715-8FDF-D7CDFA889B80}" srcOrd="0" destOrd="0" presId="urn:microsoft.com/office/officeart/2005/8/layout/hierarchy2"/>
    <dgm:cxn modelId="{2A0A96D2-68E1-4270-8264-FBB89E41D0A5}" srcId="{8CE429A8-B052-450F-9157-F57923E5BCC1}" destId="{E1927CF1-E5E7-4836-A6B2-40C2244F5369}" srcOrd="0" destOrd="0" parTransId="{9F6577A0-1009-42D8-8CCB-DC2CCAE497A7}" sibTransId="{4FD7328D-C4D1-4894-A3D7-289EDE16AED3}"/>
    <dgm:cxn modelId="{BE721ED5-ACA7-4933-81CE-25711089A78D}" type="presOf" srcId="{8CE429A8-B052-450F-9157-F57923E5BCC1}" destId="{15917E17-DEFA-4EFF-82D8-591CF2C236F7}" srcOrd="0" destOrd="0" presId="urn:microsoft.com/office/officeart/2005/8/layout/hierarchy2"/>
    <dgm:cxn modelId="{C90D58DB-4204-4ADB-AD27-13D20C93FE88}" type="presOf" srcId="{99DBFB32-CEC7-4569-8E3A-C3A2F0F247F7}" destId="{5E22439E-A3FC-40AF-A19C-26B5F3AC5401}" srcOrd="1" destOrd="0" presId="urn:microsoft.com/office/officeart/2005/8/layout/hierarchy2"/>
    <dgm:cxn modelId="{7EF0D1DB-EE5F-44E4-AD96-34C98BA4EDD2}" type="presOf" srcId="{7A2E9FC5-FF84-4C6F-B587-5AC1D9F7A731}" destId="{F30DC10D-668D-49C4-B719-ECDD0FFD042D}" srcOrd="0" destOrd="0" presId="urn:microsoft.com/office/officeart/2005/8/layout/hierarchy2"/>
    <dgm:cxn modelId="{D94405DC-C093-42C9-8A70-E0A751C5A4C0}" srcId="{4079235E-2B11-48F2-AD7E-76A83D347857}" destId="{87CE4F05-C9A7-478C-B17C-CC014A3997B9}" srcOrd="0" destOrd="0" parTransId="{24DB0306-7B02-4F59-AB8A-A6A294AE0453}" sibTransId="{AFCF91A9-1155-4B30-95FE-DC715961ED0B}"/>
    <dgm:cxn modelId="{85872CE0-0025-463C-A566-BEA26FC932CA}" srcId="{0E014712-55B6-4674-8B54-F2F97DFD5B50}" destId="{6357D966-AD77-45B6-95F8-9052CA77AFB7}" srcOrd="4" destOrd="0" parTransId="{15D4658E-B6E9-42BC-8BCC-C31567436C9B}" sibTransId="{915C1C45-0DB1-4561-B44F-DCE7DC6119DB}"/>
    <dgm:cxn modelId="{027DECE0-0967-4849-8BE2-F4252584B8E9}" type="presOf" srcId="{96821E89-9A89-435C-BF5B-7D83D0889BF1}" destId="{A326C941-10C5-4E0C-9368-ABFDFC872D3E}" srcOrd="1" destOrd="0" presId="urn:microsoft.com/office/officeart/2005/8/layout/hierarchy2"/>
    <dgm:cxn modelId="{3D05ACE3-1AFB-4390-B051-46D15EB038B4}" srcId="{9F9E31BA-99A9-4399-B475-E4D734EC8E4D}" destId="{7A2E9FC5-FF84-4C6F-B587-5AC1D9F7A731}" srcOrd="0" destOrd="0" parTransId="{21A167F4-4E44-40A2-BE48-A36B33BD1EFE}" sibTransId="{64DF9E41-894A-4897-A2A4-63D62483B7C6}"/>
    <dgm:cxn modelId="{CB06C9E6-772F-4C4A-A76F-005D70D74562}" type="presOf" srcId="{15D4658E-B6E9-42BC-8BCC-C31567436C9B}" destId="{1A5A8D5B-AD71-412B-8948-E379D65636C0}" srcOrd="0" destOrd="0" presId="urn:microsoft.com/office/officeart/2005/8/layout/hierarchy2"/>
    <dgm:cxn modelId="{50177EE7-D7FF-4F60-B528-5BD3CF004CC1}" type="presOf" srcId="{70C7A14E-7617-4F97-83CF-AC146D881990}" destId="{76BF8063-867C-49BB-9BD5-F5668AD37855}" srcOrd="0" destOrd="0" presId="urn:microsoft.com/office/officeart/2005/8/layout/hierarchy2"/>
    <dgm:cxn modelId="{1A238AE8-D557-4960-A5DE-BE7BE49250C9}" type="presOf" srcId="{9301501C-B82B-43FF-99D6-B5AC1301C6A5}" destId="{80A60AE8-2464-45B8-AB21-DE38C5EC7904}" srcOrd="1" destOrd="0" presId="urn:microsoft.com/office/officeart/2005/8/layout/hierarchy2"/>
    <dgm:cxn modelId="{0C9730F0-5AB4-433D-B4CC-8850ED330F3F}" type="presOf" srcId="{95B7563B-A163-414A-BD33-88BE4DC69CA5}" destId="{37FA6A3F-5953-4DC1-B554-36E838F8BE3D}" srcOrd="1" destOrd="0" presId="urn:microsoft.com/office/officeart/2005/8/layout/hierarchy2"/>
    <dgm:cxn modelId="{7E3D52F4-BC3D-4DC3-8C01-15D93D8B1790}" type="presOf" srcId="{65BD2713-C727-4AD3-B73B-895DECF15D46}" destId="{AD8514DB-AFF0-41F1-B9E3-92980376162B}" srcOrd="0" destOrd="0" presId="urn:microsoft.com/office/officeart/2005/8/layout/hierarchy2"/>
    <dgm:cxn modelId="{D50385F5-C9F1-480B-964F-63B558492FD0}" type="presOf" srcId="{1C25901A-18E4-492D-A60D-F99441DCD6CA}" destId="{A21DD1EF-8F94-4855-9B18-BF7A4AEC0A75}" srcOrd="0" destOrd="0" presId="urn:microsoft.com/office/officeart/2005/8/layout/hierarchy2"/>
    <dgm:cxn modelId="{FE37CCF9-727C-4695-8A10-F4AFE671384C}" type="presOf" srcId="{24DB0306-7B02-4F59-AB8A-A6A294AE0453}" destId="{56C6943F-625B-4AA9-B1F1-8602F192A9C2}" srcOrd="0" destOrd="0" presId="urn:microsoft.com/office/officeart/2005/8/layout/hierarchy2"/>
    <dgm:cxn modelId="{2F2637FC-5E78-44E0-BD60-7698DEB9D8DA}" type="presOf" srcId="{9F9E31BA-99A9-4399-B475-E4D734EC8E4D}" destId="{DBEF2DF8-C5C4-4D2F-B761-975E7B35D139}" srcOrd="0" destOrd="0" presId="urn:microsoft.com/office/officeart/2005/8/layout/hierarchy2"/>
    <dgm:cxn modelId="{CBB734FD-8D0D-4D70-9ABE-2FAC898C5876}" type="presOf" srcId="{B095D033-8BA8-4805-97FC-D9A316C29549}" destId="{23280BA9-AEC5-42BD-BEA9-D69D6CD91600}" srcOrd="0" destOrd="0" presId="urn:microsoft.com/office/officeart/2005/8/layout/hierarchy2"/>
    <dgm:cxn modelId="{4F872EFF-9D40-43DE-A8D9-C84AD0FB8604}" type="presOf" srcId="{87D3038D-1A2C-4FDF-93CD-F51DDE5A0FA1}" destId="{343198BD-3AF4-4532-9E9E-D124C695A65D}" srcOrd="0" destOrd="0" presId="urn:microsoft.com/office/officeart/2005/8/layout/hierarchy2"/>
    <dgm:cxn modelId="{1B8560FF-B7BA-4C57-89F3-AB85E6992CBB}" type="presOf" srcId="{99DBFB32-CEC7-4569-8E3A-C3A2F0F247F7}" destId="{AD409DB4-FAC2-400E-8CE9-69AC7014F537}" srcOrd="0" destOrd="0" presId="urn:microsoft.com/office/officeart/2005/8/layout/hierarchy2"/>
    <dgm:cxn modelId="{BAE8B8FF-B089-418E-B39D-4FA1C50A8AA7}" type="presOf" srcId="{96821E89-9A89-435C-BF5B-7D83D0889BF1}" destId="{329F02D1-99DC-4B96-924D-A2F8835DFE74}" srcOrd="0" destOrd="0" presId="urn:microsoft.com/office/officeart/2005/8/layout/hierarchy2"/>
    <dgm:cxn modelId="{4197454C-0393-437E-8211-7ED7AF72975F}" type="presParOf" srcId="{D00702D5-0221-404E-B175-E4A4DC24F213}" destId="{27A6C4C2-4404-420B-AAA6-63B08257E207}" srcOrd="0" destOrd="0" presId="urn:microsoft.com/office/officeart/2005/8/layout/hierarchy2"/>
    <dgm:cxn modelId="{B93ED846-8F39-4AFF-A71D-D5975DF80A34}" type="presParOf" srcId="{27A6C4C2-4404-420B-AAA6-63B08257E207}" destId="{36DCAC80-4ABE-48AF-BAE2-67A1F10DBA85}" srcOrd="0" destOrd="0" presId="urn:microsoft.com/office/officeart/2005/8/layout/hierarchy2"/>
    <dgm:cxn modelId="{31366CA6-2725-4752-99C8-3C5D2604DD27}" type="presParOf" srcId="{27A6C4C2-4404-420B-AAA6-63B08257E207}" destId="{6C84750B-4165-461C-8525-050C3FCB320A}" srcOrd="1" destOrd="0" presId="urn:microsoft.com/office/officeart/2005/8/layout/hierarchy2"/>
    <dgm:cxn modelId="{5E25B8EC-2AE6-492A-98AC-AC89F68CF8CB}" type="presParOf" srcId="{6C84750B-4165-461C-8525-050C3FCB320A}" destId="{481ECFA3-74B5-431A-A585-B3A0F8C6343C}" srcOrd="0" destOrd="0" presId="urn:microsoft.com/office/officeart/2005/8/layout/hierarchy2"/>
    <dgm:cxn modelId="{57C9FF7B-9F14-496F-A0BB-494CABEF8DC3}" type="presParOf" srcId="{481ECFA3-74B5-431A-A585-B3A0F8C6343C}" destId="{CD409098-79A4-4D17-A004-D907AE4C0FE6}" srcOrd="0" destOrd="0" presId="urn:microsoft.com/office/officeart/2005/8/layout/hierarchy2"/>
    <dgm:cxn modelId="{653C1908-B1EC-4D81-9D0B-D62EA606BB66}" type="presParOf" srcId="{6C84750B-4165-461C-8525-050C3FCB320A}" destId="{148DADB4-556A-4A59-B07B-89A4BC9EC55B}" srcOrd="1" destOrd="0" presId="urn:microsoft.com/office/officeart/2005/8/layout/hierarchy2"/>
    <dgm:cxn modelId="{C1086D29-020A-4F2C-AA4C-9DF39EB0FC1A}" type="presParOf" srcId="{148DADB4-556A-4A59-B07B-89A4BC9EC55B}" destId="{7709F7C9-5A3F-4C93-8195-84413E6B0EC4}" srcOrd="0" destOrd="0" presId="urn:microsoft.com/office/officeart/2005/8/layout/hierarchy2"/>
    <dgm:cxn modelId="{D6EF208D-8A6A-4254-8371-E24B1A79E8A1}" type="presParOf" srcId="{148DADB4-556A-4A59-B07B-89A4BC9EC55B}" destId="{38B30746-F53B-4247-B8ED-896129146B17}" srcOrd="1" destOrd="0" presId="urn:microsoft.com/office/officeart/2005/8/layout/hierarchy2"/>
    <dgm:cxn modelId="{C1AE05C8-26BE-4428-99AD-0DCFFCD15B80}" type="presParOf" srcId="{38B30746-F53B-4247-B8ED-896129146B17}" destId="{A9FD63FE-269B-43E0-9785-CB090CAB2F29}" srcOrd="0" destOrd="0" presId="urn:microsoft.com/office/officeart/2005/8/layout/hierarchy2"/>
    <dgm:cxn modelId="{A8D5515E-AE6D-4833-9FB9-21163D18701B}" type="presParOf" srcId="{A9FD63FE-269B-43E0-9785-CB090CAB2F29}" destId="{1177AA2E-B175-4EE4-842B-DD29490A22FA}" srcOrd="0" destOrd="0" presId="urn:microsoft.com/office/officeart/2005/8/layout/hierarchy2"/>
    <dgm:cxn modelId="{CB181A97-32DC-4F13-9311-54547035F5EC}" type="presParOf" srcId="{38B30746-F53B-4247-B8ED-896129146B17}" destId="{7BD8E45B-3C2F-4C1F-A5C1-C362BA0253D4}" srcOrd="1" destOrd="0" presId="urn:microsoft.com/office/officeart/2005/8/layout/hierarchy2"/>
    <dgm:cxn modelId="{9F7D1CBB-8928-4C77-9A40-0C93B07471B0}" type="presParOf" srcId="{7BD8E45B-3C2F-4C1F-A5C1-C362BA0253D4}" destId="{DC2A380A-DA35-4CA8-80F8-A812D4FCD9F9}" srcOrd="0" destOrd="0" presId="urn:microsoft.com/office/officeart/2005/8/layout/hierarchy2"/>
    <dgm:cxn modelId="{35FA532E-11E3-4659-A960-8DE5E5A6CB2F}" type="presParOf" srcId="{7BD8E45B-3C2F-4C1F-A5C1-C362BA0253D4}" destId="{32D65E99-95C7-4FD3-85A3-78E6D36639B5}" srcOrd="1" destOrd="0" presId="urn:microsoft.com/office/officeart/2005/8/layout/hierarchy2"/>
    <dgm:cxn modelId="{B0D7CB02-2D6C-40F5-B1F1-B13DCB53D6F9}" type="presParOf" srcId="{32D65E99-95C7-4FD3-85A3-78E6D36639B5}" destId="{F8F2C8F9-87C9-47FB-A9EC-5989925338B6}" srcOrd="0" destOrd="0" presId="urn:microsoft.com/office/officeart/2005/8/layout/hierarchy2"/>
    <dgm:cxn modelId="{B58CC8CE-3AAD-46F0-934D-3DCEF515045B}" type="presParOf" srcId="{F8F2C8F9-87C9-47FB-A9EC-5989925338B6}" destId="{8AF75362-A33E-49BB-91AE-2B6EB307FE49}" srcOrd="0" destOrd="0" presId="urn:microsoft.com/office/officeart/2005/8/layout/hierarchy2"/>
    <dgm:cxn modelId="{93911EE1-55EB-4E70-BD41-2A46E968F8C0}" type="presParOf" srcId="{32D65E99-95C7-4FD3-85A3-78E6D36639B5}" destId="{F19BD152-2B13-450E-AF1A-954C4995F212}" srcOrd="1" destOrd="0" presId="urn:microsoft.com/office/officeart/2005/8/layout/hierarchy2"/>
    <dgm:cxn modelId="{CC8C956F-3F9C-4DBC-B22B-EB166AB93689}" type="presParOf" srcId="{F19BD152-2B13-450E-AF1A-954C4995F212}" destId="{15BF5AFD-3C6B-4683-B7AB-AEC99605B8D3}" srcOrd="0" destOrd="0" presId="urn:microsoft.com/office/officeart/2005/8/layout/hierarchy2"/>
    <dgm:cxn modelId="{C42DE56C-8E9C-4F92-974E-2B9BC9C417A3}" type="presParOf" srcId="{F19BD152-2B13-450E-AF1A-954C4995F212}" destId="{D95E09D9-EBFE-42D0-9EDC-AA88073BF603}" srcOrd="1" destOrd="0" presId="urn:microsoft.com/office/officeart/2005/8/layout/hierarchy2"/>
    <dgm:cxn modelId="{4F5A8BAE-A990-4141-85DD-5DD4F101AF93}" type="presParOf" srcId="{D95E09D9-EBFE-42D0-9EDC-AA88073BF603}" destId="{76BF8063-867C-49BB-9BD5-F5668AD37855}" srcOrd="0" destOrd="0" presId="urn:microsoft.com/office/officeart/2005/8/layout/hierarchy2"/>
    <dgm:cxn modelId="{28E05DB9-A20B-4B60-B708-911974EEB06A}" type="presParOf" srcId="{76BF8063-867C-49BB-9BD5-F5668AD37855}" destId="{D107C51C-928C-40D2-9F44-D40829BCDDB7}" srcOrd="0" destOrd="0" presId="urn:microsoft.com/office/officeart/2005/8/layout/hierarchy2"/>
    <dgm:cxn modelId="{389E7B66-C178-473F-96DD-D7DFBB0EF43D}" type="presParOf" srcId="{D95E09D9-EBFE-42D0-9EDC-AA88073BF603}" destId="{35B1E9E8-BC87-4E39-B3DA-4FBAAF3E3822}" srcOrd="1" destOrd="0" presId="urn:microsoft.com/office/officeart/2005/8/layout/hierarchy2"/>
    <dgm:cxn modelId="{CDE36935-2DB1-42D9-9A97-F8A1C964A7BA}" type="presParOf" srcId="{35B1E9E8-BC87-4E39-B3DA-4FBAAF3E3822}" destId="{DBEF2DF8-C5C4-4D2F-B761-975E7B35D139}" srcOrd="0" destOrd="0" presId="urn:microsoft.com/office/officeart/2005/8/layout/hierarchy2"/>
    <dgm:cxn modelId="{E0277CC3-2B6D-4C2D-B1EF-4D193D1A28C7}" type="presParOf" srcId="{35B1E9E8-BC87-4E39-B3DA-4FBAAF3E3822}" destId="{F772C7E6-70F2-4813-8503-11DA57428119}" srcOrd="1" destOrd="0" presId="urn:microsoft.com/office/officeart/2005/8/layout/hierarchy2"/>
    <dgm:cxn modelId="{A8B2ABF3-1DE9-424B-A364-18C2747CEA0B}" type="presParOf" srcId="{F772C7E6-70F2-4813-8503-11DA57428119}" destId="{F95043C6-FAD7-42BC-90B3-AE9C0AD2AF43}" srcOrd="0" destOrd="0" presId="urn:microsoft.com/office/officeart/2005/8/layout/hierarchy2"/>
    <dgm:cxn modelId="{6A6C3F5C-4FE7-4650-ACCC-2E1FFCB8694B}" type="presParOf" srcId="{F95043C6-FAD7-42BC-90B3-AE9C0AD2AF43}" destId="{21F0010F-2331-49CD-A6E8-9810649D488C}" srcOrd="0" destOrd="0" presId="urn:microsoft.com/office/officeart/2005/8/layout/hierarchy2"/>
    <dgm:cxn modelId="{434D165D-A3F0-40D8-8CC6-026F2DD606B8}" type="presParOf" srcId="{F772C7E6-70F2-4813-8503-11DA57428119}" destId="{C8D032B6-DF22-4064-9E1E-FAAC92DF4114}" srcOrd="1" destOrd="0" presId="urn:microsoft.com/office/officeart/2005/8/layout/hierarchy2"/>
    <dgm:cxn modelId="{A123A3F1-1CC6-447B-808D-40F769972367}" type="presParOf" srcId="{C8D032B6-DF22-4064-9E1E-FAAC92DF4114}" destId="{F30DC10D-668D-49C4-B719-ECDD0FFD042D}" srcOrd="0" destOrd="0" presId="urn:microsoft.com/office/officeart/2005/8/layout/hierarchy2"/>
    <dgm:cxn modelId="{B09F3E0F-2D6C-43E9-8AF0-8C81C0BDE9E0}" type="presParOf" srcId="{C8D032B6-DF22-4064-9E1E-FAAC92DF4114}" destId="{2D3C0517-FA46-405E-80B2-992D9F4BD5E2}" srcOrd="1" destOrd="0" presId="urn:microsoft.com/office/officeart/2005/8/layout/hierarchy2"/>
    <dgm:cxn modelId="{1CF42CA3-52A8-446F-BA82-9D0DD2F3A9C1}" type="presParOf" srcId="{6C84750B-4165-461C-8525-050C3FCB320A}" destId="{8C3B8EAC-EE19-4BBC-977E-D5DF8B849025}" srcOrd="2" destOrd="0" presId="urn:microsoft.com/office/officeart/2005/8/layout/hierarchy2"/>
    <dgm:cxn modelId="{A3414BED-1482-41DD-BBE3-DB0B7F0077BC}" type="presParOf" srcId="{8C3B8EAC-EE19-4BBC-977E-D5DF8B849025}" destId="{12B8E617-7792-4509-8DA3-A580C6A3B2E9}" srcOrd="0" destOrd="0" presId="urn:microsoft.com/office/officeart/2005/8/layout/hierarchy2"/>
    <dgm:cxn modelId="{DD74715B-7291-46F1-BBF4-6B157F505631}" type="presParOf" srcId="{6C84750B-4165-461C-8525-050C3FCB320A}" destId="{A442CBB6-DA21-47F4-B6A6-BE52B1D75838}" srcOrd="3" destOrd="0" presId="urn:microsoft.com/office/officeart/2005/8/layout/hierarchy2"/>
    <dgm:cxn modelId="{AF999348-C4E5-4241-8245-B67D7399C407}" type="presParOf" srcId="{A442CBB6-DA21-47F4-B6A6-BE52B1D75838}" destId="{F98087B1-7DAA-40E1-84FD-89DA0F1A3275}" srcOrd="0" destOrd="0" presId="urn:microsoft.com/office/officeart/2005/8/layout/hierarchy2"/>
    <dgm:cxn modelId="{72F44DD3-CE53-4667-8E08-9BA3825872CB}" type="presParOf" srcId="{A442CBB6-DA21-47F4-B6A6-BE52B1D75838}" destId="{A366CEB9-B70C-4599-9BFE-8BADDEBED9B9}" srcOrd="1" destOrd="0" presId="urn:microsoft.com/office/officeart/2005/8/layout/hierarchy2"/>
    <dgm:cxn modelId="{C6449883-3319-443A-A2E1-94273CFD081B}" type="presParOf" srcId="{6C84750B-4165-461C-8525-050C3FCB320A}" destId="{E10DA271-2CE1-4FA8-A62A-6E0F9C24AF62}" srcOrd="4" destOrd="0" presId="urn:microsoft.com/office/officeart/2005/8/layout/hierarchy2"/>
    <dgm:cxn modelId="{6F5C74EE-0EFD-4B22-AE1A-E6CE980B78F3}" type="presParOf" srcId="{E10DA271-2CE1-4FA8-A62A-6E0F9C24AF62}" destId="{80A60AE8-2464-45B8-AB21-DE38C5EC7904}" srcOrd="0" destOrd="0" presId="urn:microsoft.com/office/officeart/2005/8/layout/hierarchy2"/>
    <dgm:cxn modelId="{EF5DDD21-9337-4D95-91EA-8B0B348067B6}" type="presParOf" srcId="{6C84750B-4165-461C-8525-050C3FCB320A}" destId="{3B5C1869-F855-4C6E-8F44-A472F1DFF0E3}" srcOrd="5" destOrd="0" presId="urn:microsoft.com/office/officeart/2005/8/layout/hierarchy2"/>
    <dgm:cxn modelId="{82C4611F-55E6-4FC7-93DE-B01BC5A23A09}" type="presParOf" srcId="{3B5C1869-F855-4C6E-8F44-A472F1DFF0E3}" destId="{1A74466D-6170-4221-94D3-83178C4A47BA}" srcOrd="0" destOrd="0" presId="urn:microsoft.com/office/officeart/2005/8/layout/hierarchy2"/>
    <dgm:cxn modelId="{C3C9A59F-9BB3-4BAB-B6B1-C0CEB9DF7C5B}" type="presParOf" srcId="{3B5C1869-F855-4C6E-8F44-A472F1DFF0E3}" destId="{9DCF0937-DB75-402A-BB32-2E0CAF52B81A}" srcOrd="1" destOrd="0" presId="urn:microsoft.com/office/officeart/2005/8/layout/hierarchy2"/>
    <dgm:cxn modelId="{657E558F-3D26-4A9F-9F95-81F391085C9C}" type="presParOf" srcId="{6C84750B-4165-461C-8525-050C3FCB320A}" destId="{F4ED17A6-D413-4BF0-B3C6-3BD50782F6BB}" srcOrd="6" destOrd="0" presId="urn:microsoft.com/office/officeart/2005/8/layout/hierarchy2"/>
    <dgm:cxn modelId="{F1F5421E-4681-4488-BE48-A912F98A68A7}" type="presParOf" srcId="{F4ED17A6-D413-4BF0-B3C6-3BD50782F6BB}" destId="{1C76459F-5BED-4094-B67A-B9B49F8BA2D1}" srcOrd="0" destOrd="0" presId="urn:microsoft.com/office/officeart/2005/8/layout/hierarchy2"/>
    <dgm:cxn modelId="{3E19F3BF-0B1A-4124-8484-B07840E20A3A}" type="presParOf" srcId="{6C84750B-4165-461C-8525-050C3FCB320A}" destId="{51ADBFB9-B30B-491C-A957-4BD1442A06A1}" srcOrd="7" destOrd="0" presId="urn:microsoft.com/office/officeart/2005/8/layout/hierarchy2"/>
    <dgm:cxn modelId="{D7219C4F-20D4-430D-8D44-7DCF0B37AFF1}" type="presParOf" srcId="{51ADBFB9-B30B-491C-A957-4BD1442A06A1}" destId="{A21DD1EF-8F94-4855-9B18-BF7A4AEC0A75}" srcOrd="0" destOrd="0" presId="urn:microsoft.com/office/officeart/2005/8/layout/hierarchy2"/>
    <dgm:cxn modelId="{C2AEA9CD-E611-4588-9789-64E29E718E99}" type="presParOf" srcId="{51ADBFB9-B30B-491C-A957-4BD1442A06A1}" destId="{1B982C76-AA1B-4313-B802-12E08DAE67C4}" srcOrd="1" destOrd="0" presId="urn:microsoft.com/office/officeart/2005/8/layout/hierarchy2"/>
    <dgm:cxn modelId="{D78DB7B4-CEBE-4C40-9B0C-B4AC535D1C3D}" type="presParOf" srcId="{1B982C76-AA1B-4313-B802-12E08DAE67C4}" destId="{AD8514DB-AFF0-41F1-B9E3-92980376162B}" srcOrd="0" destOrd="0" presId="urn:microsoft.com/office/officeart/2005/8/layout/hierarchy2"/>
    <dgm:cxn modelId="{CFD9296A-3B6C-4291-8D9B-50A7B9EACD22}" type="presParOf" srcId="{AD8514DB-AFF0-41F1-B9E3-92980376162B}" destId="{CC31ACC5-F059-48B5-B0AE-F75C03F70533}" srcOrd="0" destOrd="0" presId="urn:microsoft.com/office/officeart/2005/8/layout/hierarchy2"/>
    <dgm:cxn modelId="{358EEFE2-B444-4E4A-B8AB-498C21CE95A8}" type="presParOf" srcId="{1B982C76-AA1B-4313-B802-12E08DAE67C4}" destId="{A77EC740-BFD0-4AD0-A18C-F57A1C3889C3}" srcOrd="1" destOrd="0" presId="urn:microsoft.com/office/officeart/2005/8/layout/hierarchy2"/>
    <dgm:cxn modelId="{68C927F1-BEED-47E6-A21F-6582EEF69758}" type="presParOf" srcId="{A77EC740-BFD0-4AD0-A18C-F57A1C3889C3}" destId="{15917E17-DEFA-4EFF-82D8-591CF2C236F7}" srcOrd="0" destOrd="0" presId="urn:microsoft.com/office/officeart/2005/8/layout/hierarchy2"/>
    <dgm:cxn modelId="{54A94ED4-B2F7-4E1B-A7F3-B47C91214D34}" type="presParOf" srcId="{A77EC740-BFD0-4AD0-A18C-F57A1C3889C3}" destId="{343B50E4-7382-4A98-B422-F6617DD7D264}" srcOrd="1" destOrd="0" presId="urn:microsoft.com/office/officeart/2005/8/layout/hierarchy2"/>
    <dgm:cxn modelId="{172C74AE-4DF1-4B13-BFD5-43C314E86FE3}" type="presParOf" srcId="{343B50E4-7382-4A98-B422-F6617DD7D264}" destId="{0153BF7E-B7C7-457E-8653-64FEE900CE66}" srcOrd="0" destOrd="0" presId="urn:microsoft.com/office/officeart/2005/8/layout/hierarchy2"/>
    <dgm:cxn modelId="{22B8BAE4-C2CC-40B7-AE58-28A2C6F9A521}" type="presParOf" srcId="{0153BF7E-B7C7-457E-8653-64FEE900CE66}" destId="{4E53046C-B05B-4160-A64A-955C427CD755}" srcOrd="0" destOrd="0" presId="urn:microsoft.com/office/officeart/2005/8/layout/hierarchy2"/>
    <dgm:cxn modelId="{A9769A13-FB73-4393-A0C5-575630C86D97}" type="presParOf" srcId="{343B50E4-7382-4A98-B422-F6617DD7D264}" destId="{79AFBACB-9EBC-49C4-B08B-5788A0BC011C}" srcOrd="1" destOrd="0" presId="urn:microsoft.com/office/officeart/2005/8/layout/hierarchy2"/>
    <dgm:cxn modelId="{F4D092E3-0A1D-4E7D-9CCF-AACCA8DF8864}" type="presParOf" srcId="{79AFBACB-9EBC-49C4-B08B-5788A0BC011C}" destId="{411B8ACA-F2EC-4516-BE36-FD092127BBBB}" srcOrd="0" destOrd="0" presId="urn:microsoft.com/office/officeart/2005/8/layout/hierarchy2"/>
    <dgm:cxn modelId="{E6E87B10-0FA5-4E3D-A02C-C40C4ECD35DB}" type="presParOf" srcId="{79AFBACB-9EBC-49C4-B08B-5788A0BC011C}" destId="{E50DDA63-093C-4AB7-912D-DBC73F38FD7B}" srcOrd="1" destOrd="0" presId="urn:microsoft.com/office/officeart/2005/8/layout/hierarchy2"/>
    <dgm:cxn modelId="{93F49875-42A5-4847-A551-B8DBFC5746A3}" type="presParOf" srcId="{6C84750B-4165-461C-8525-050C3FCB320A}" destId="{1A5A8D5B-AD71-412B-8948-E379D65636C0}" srcOrd="8" destOrd="0" presId="urn:microsoft.com/office/officeart/2005/8/layout/hierarchy2"/>
    <dgm:cxn modelId="{3F2E4C74-0A60-4265-B054-701EF8768901}" type="presParOf" srcId="{1A5A8D5B-AD71-412B-8948-E379D65636C0}" destId="{8666B306-8B90-41BB-88F9-443730A05DF3}" srcOrd="0" destOrd="0" presId="urn:microsoft.com/office/officeart/2005/8/layout/hierarchy2"/>
    <dgm:cxn modelId="{2B7B6F6C-3ABF-4133-9712-93E3EB419006}" type="presParOf" srcId="{6C84750B-4165-461C-8525-050C3FCB320A}" destId="{4084CDF6-41B0-45A4-8C76-6E43792453DA}" srcOrd="9" destOrd="0" presId="urn:microsoft.com/office/officeart/2005/8/layout/hierarchy2"/>
    <dgm:cxn modelId="{627F4BC3-A006-43CF-B2C3-AEE96D41BE25}" type="presParOf" srcId="{4084CDF6-41B0-45A4-8C76-6E43792453DA}" destId="{18EA968D-8461-4F0D-B54B-E2C5A9032D70}" srcOrd="0" destOrd="0" presId="urn:microsoft.com/office/officeart/2005/8/layout/hierarchy2"/>
    <dgm:cxn modelId="{BE59DB13-A3D9-476F-9158-59186123E1F3}" type="presParOf" srcId="{4084CDF6-41B0-45A4-8C76-6E43792453DA}" destId="{F82DC099-EC99-4AAD-B8B5-DD0C85BC9B46}" srcOrd="1" destOrd="0" presId="urn:microsoft.com/office/officeart/2005/8/layout/hierarchy2"/>
    <dgm:cxn modelId="{F6CDA900-F77B-4D0F-BBF6-460D61B310FB}" type="presParOf" srcId="{F82DC099-EC99-4AAD-B8B5-DD0C85BC9B46}" destId="{4C93FB9A-8A82-4493-B65C-0499175CEA7B}" srcOrd="0" destOrd="0" presId="urn:microsoft.com/office/officeart/2005/8/layout/hierarchy2"/>
    <dgm:cxn modelId="{57725FB0-BAE2-4F9C-BB9A-E58D4C609B12}" type="presParOf" srcId="{4C93FB9A-8A82-4493-B65C-0499175CEA7B}" destId="{69A92076-5743-4E95-AD6E-5EDD7A69717D}" srcOrd="0" destOrd="0" presId="urn:microsoft.com/office/officeart/2005/8/layout/hierarchy2"/>
    <dgm:cxn modelId="{98D9D4D6-CCE4-49C8-A2D8-21440FBEE9AA}" type="presParOf" srcId="{F82DC099-EC99-4AAD-B8B5-DD0C85BC9B46}" destId="{8F2D48A5-AF00-479C-B9EB-C3F6A81626BC}" srcOrd="1" destOrd="0" presId="urn:microsoft.com/office/officeart/2005/8/layout/hierarchy2"/>
    <dgm:cxn modelId="{40749794-6294-4EAF-B6C0-94B00D0A0EAD}" type="presParOf" srcId="{8F2D48A5-AF00-479C-B9EB-C3F6A81626BC}" destId="{960E8687-E829-44C0-A21E-E60BDC3DD659}" srcOrd="0" destOrd="0" presId="urn:microsoft.com/office/officeart/2005/8/layout/hierarchy2"/>
    <dgm:cxn modelId="{DEDD0F97-B07B-4588-A0A3-DB808315F899}" type="presParOf" srcId="{8F2D48A5-AF00-479C-B9EB-C3F6A81626BC}" destId="{92ECCA3C-376B-467E-B0E9-4EC38CB3BF56}" srcOrd="1" destOrd="0" presId="urn:microsoft.com/office/officeart/2005/8/layout/hierarchy2"/>
    <dgm:cxn modelId="{A5AF1AEA-D8FA-4BFE-B833-B70AF168C091}" type="presParOf" srcId="{92ECCA3C-376B-467E-B0E9-4EC38CB3BF56}" destId="{6C8CBD0E-7D96-4715-8FDF-D7CDFA889B80}" srcOrd="0" destOrd="0" presId="urn:microsoft.com/office/officeart/2005/8/layout/hierarchy2"/>
    <dgm:cxn modelId="{D6F37AF3-74DC-4734-AEE0-CEB97D438244}" type="presParOf" srcId="{6C8CBD0E-7D96-4715-8FDF-D7CDFA889B80}" destId="{37FA6A3F-5953-4DC1-B554-36E838F8BE3D}" srcOrd="0" destOrd="0" presId="urn:microsoft.com/office/officeart/2005/8/layout/hierarchy2"/>
    <dgm:cxn modelId="{41A4C211-7F49-4000-8F92-EB44C724B892}" type="presParOf" srcId="{92ECCA3C-376B-467E-B0E9-4EC38CB3BF56}" destId="{E353E3E7-BE7E-4E77-A9CD-7961717DCFE5}" srcOrd="1" destOrd="0" presId="urn:microsoft.com/office/officeart/2005/8/layout/hierarchy2"/>
    <dgm:cxn modelId="{964DDEB3-65A8-4D21-A174-6E2127A71FF9}" type="presParOf" srcId="{E353E3E7-BE7E-4E77-A9CD-7961717DCFE5}" destId="{23280BA9-AEC5-42BD-BEA9-D69D6CD91600}" srcOrd="0" destOrd="0" presId="urn:microsoft.com/office/officeart/2005/8/layout/hierarchy2"/>
    <dgm:cxn modelId="{4FB34DF7-22FF-4EA6-8D31-5FEE1782DD88}" type="presParOf" srcId="{E353E3E7-BE7E-4E77-A9CD-7961717DCFE5}" destId="{6DD2AE05-5700-4E07-BDB8-C6C9E01225DD}" srcOrd="1" destOrd="0" presId="urn:microsoft.com/office/officeart/2005/8/layout/hierarchy2"/>
    <dgm:cxn modelId="{E5B040AE-5608-44A9-98EF-AFEE7219A1B9}" type="presParOf" srcId="{6C84750B-4165-461C-8525-050C3FCB320A}" destId="{2BAA78FF-95A9-45A8-AD1B-90B306BA0F67}" srcOrd="10" destOrd="0" presId="urn:microsoft.com/office/officeart/2005/8/layout/hierarchy2"/>
    <dgm:cxn modelId="{51960FCF-31EE-4763-9203-D11441AA6C29}" type="presParOf" srcId="{2BAA78FF-95A9-45A8-AD1B-90B306BA0F67}" destId="{F5491BB9-E8A5-48ED-9765-2F61245DB2D1}" srcOrd="0" destOrd="0" presId="urn:microsoft.com/office/officeart/2005/8/layout/hierarchy2"/>
    <dgm:cxn modelId="{5FB12E47-C34B-47A9-86EF-0275DC715AC6}" type="presParOf" srcId="{6C84750B-4165-461C-8525-050C3FCB320A}" destId="{3F257084-137A-4F69-B0FF-50DB2329B7C7}" srcOrd="11" destOrd="0" presId="urn:microsoft.com/office/officeart/2005/8/layout/hierarchy2"/>
    <dgm:cxn modelId="{BC1419C4-017E-4E5D-A6B9-167616C68C69}" type="presParOf" srcId="{3F257084-137A-4F69-B0FF-50DB2329B7C7}" destId="{79BA2C8D-5457-4C03-8B9C-FFC0422C9327}" srcOrd="0" destOrd="0" presId="urn:microsoft.com/office/officeart/2005/8/layout/hierarchy2"/>
    <dgm:cxn modelId="{514B6020-82A5-4626-8759-41A7C16B4EF0}" type="presParOf" srcId="{3F257084-137A-4F69-B0FF-50DB2329B7C7}" destId="{4C2AA912-C27A-4E76-95A9-EBA7132CFF73}" srcOrd="1" destOrd="0" presId="urn:microsoft.com/office/officeart/2005/8/layout/hierarchy2"/>
    <dgm:cxn modelId="{A87DA044-F81B-4B82-BE5D-088EA743BF23}" type="presParOf" srcId="{4C2AA912-C27A-4E76-95A9-EBA7132CFF73}" destId="{9CAD0453-F695-481E-BBDA-04497187248E}" srcOrd="0" destOrd="0" presId="urn:microsoft.com/office/officeart/2005/8/layout/hierarchy2"/>
    <dgm:cxn modelId="{C2CCC548-3E4F-416E-B4BA-F7A8BA85089E}" type="presParOf" srcId="{9CAD0453-F695-481E-BBDA-04497187248E}" destId="{190D39A2-2177-447D-AB5E-EFC799E39783}" srcOrd="0" destOrd="0" presId="urn:microsoft.com/office/officeart/2005/8/layout/hierarchy2"/>
    <dgm:cxn modelId="{8C7C33A5-FFC7-410E-BDA1-47A13C7C9C7C}" type="presParOf" srcId="{4C2AA912-C27A-4E76-95A9-EBA7132CFF73}" destId="{44F9AAEB-77F6-4389-9443-11C8A68554FB}" srcOrd="1" destOrd="0" presId="urn:microsoft.com/office/officeart/2005/8/layout/hierarchy2"/>
    <dgm:cxn modelId="{BF0879FC-2753-4CA2-8E30-0F1512808D8D}" type="presParOf" srcId="{44F9AAEB-77F6-4389-9443-11C8A68554FB}" destId="{4E2A48BE-4CE5-455D-BD19-281BC0B24669}" srcOrd="0" destOrd="0" presId="urn:microsoft.com/office/officeart/2005/8/layout/hierarchy2"/>
    <dgm:cxn modelId="{9E7EDAF0-3BCE-41A4-BCA0-0AE62B56A339}" type="presParOf" srcId="{44F9AAEB-77F6-4389-9443-11C8A68554FB}" destId="{ED38061E-A330-4E00-8D40-B978DA14ACDD}" srcOrd="1" destOrd="0" presId="urn:microsoft.com/office/officeart/2005/8/layout/hierarchy2"/>
    <dgm:cxn modelId="{EC5D9CF1-945D-4DDA-A495-A773F2769230}" type="presParOf" srcId="{6C84750B-4165-461C-8525-050C3FCB320A}" destId="{A2E6010B-6022-4F7F-9DC4-67ACE82A1697}" srcOrd="12" destOrd="0" presId="urn:microsoft.com/office/officeart/2005/8/layout/hierarchy2"/>
    <dgm:cxn modelId="{B3581DBC-9F0B-4614-A074-7761FEF9986E}" type="presParOf" srcId="{A2E6010B-6022-4F7F-9DC4-67ACE82A1697}" destId="{7CDB105A-4B93-46CA-A59F-A34580EB35ED}" srcOrd="0" destOrd="0" presId="urn:microsoft.com/office/officeart/2005/8/layout/hierarchy2"/>
    <dgm:cxn modelId="{DFD7D62C-0F88-4B88-B3BF-E85CB7C8AEFB}" type="presParOf" srcId="{6C84750B-4165-461C-8525-050C3FCB320A}" destId="{8F222591-EAFB-4CF6-8197-CE13B64AD00E}" srcOrd="13" destOrd="0" presId="urn:microsoft.com/office/officeart/2005/8/layout/hierarchy2"/>
    <dgm:cxn modelId="{C31B5460-466C-4A56-8B58-FECDADF22CBB}" type="presParOf" srcId="{8F222591-EAFB-4CF6-8197-CE13B64AD00E}" destId="{5512C1C0-3BF5-4BD3-A4C5-0F8DD742E0E7}" srcOrd="0" destOrd="0" presId="urn:microsoft.com/office/officeart/2005/8/layout/hierarchy2"/>
    <dgm:cxn modelId="{FDF76BC5-BD36-4D98-9C14-2CCC19A37479}" type="presParOf" srcId="{8F222591-EAFB-4CF6-8197-CE13B64AD00E}" destId="{FB9DD2AF-C101-436D-A5B7-88220914C364}" srcOrd="1" destOrd="0" presId="urn:microsoft.com/office/officeart/2005/8/layout/hierarchy2"/>
    <dgm:cxn modelId="{DBA3EC85-AE12-49AC-9719-E701D9EAA71B}" type="presParOf" srcId="{FB9DD2AF-C101-436D-A5B7-88220914C364}" destId="{AD409DB4-FAC2-400E-8CE9-69AC7014F537}" srcOrd="0" destOrd="0" presId="urn:microsoft.com/office/officeart/2005/8/layout/hierarchy2"/>
    <dgm:cxn modelId="{978013FF-4053-41B3-B34A-026D108F0798}" type="presParOf" srcId="{AD409DB4-FAC2-400E-8CE9-69AC7014F537}" destId="{5E22439E-A3FC-40AF-A19C-26B5F3AC5401}" srcOrd="0" destOrd="0" presId="urn:microsoft.com/office/officeart/2005/8/layout/hierarchy2"/>
    <dgm:cxn modelId="{70E773BD-EA2A-43D8-86D2-715E39635187}" type="presParOf" srcId="{FB9DD2AF-C101-436D-A5B7-88220914C364}" destId="{1B9B4547-5DCF-4628-B828-B9C3AB81CFEF}" srcOrd="1" destOrd="0" presId="urn:microsoft.com/office/officeart/2005/8/layout/hierarchy2"/>
    <dgm:cxn modelId="{E72AFD23-0CD8-41B3-B133-3BE5B54DF077}" type="presParOf" srcId="{1B9B4547-5DCF-4628-B828-B9C3AB81CFEF}" destId="{CF10DE98-C7C6-44C2-9F58-2EFB2C212BB5}" srcOrd="0" destOrd="0" presId="urn:microsoft.com/office/officeart/2005/8/layout/hierarchy2"/>
    <dgm:cxn modelId="{B17777AA-08FA-4742-B9BD-13DEC1813CF4}" type="presParOf" srcId="{1B9B4547-5DCF-4628-B828-B9C3AB81CFEF}" destId="{BFEC609B-F825-409D-B868-C8DA1E494D0B}" srcOrd="1" destOrd="0" presId="urn:microsoft.com/office/officeart/2005/8/layout/hierarchy2"/>
    <dgm:cxn modelId="{00E30801-3A15-4126-ADBB-582F01F350E3}" type="presParOf" srcId="{BFEC609B-F825-409D-B868-C8DA1E494D0B}" destId="{EE14CD45-4E94-401E-91ED-7007E34A85FB}" srcOrd="0" destOrd="0" presId="urn:microsoft.com/office/officeart/2005/8/layout/hierarchy2"/>
    <dgm:cxn modelId="{829AD5C7-0CD7-460F-9725-12798634F128}" type="presParOf" srcId="{EE14CD45-4E94-401E-91ED-7007E34A85FB}" destId="{C9685DEA-BC81-4CC7-88A9-EC711E7A6ECA}" srcOrd="0" destOrd="0" presId="urn:microsoft.com/office/officeart/2005/8/layout/hierarchy2"/>
    <dgm:cxn modelId="{9D217B3E-C271-48FA-902B-EBF9F60A0553}" type="presParOf" srcId="{BFEC609B-F825-409D-B868-C8DA1E494D0B}" destId="{C975EFD8-4FFC-4470-8F93-01E9654C22E3}" srcOrd="1" destOrd="0" presId="urn:microsoft.com/office/officeart/2005/8/layout/hierarchy2"/>
    <dgm:cxn modelId="{D676F51F-B4F8-422C-A02B-38F6F6D296AD}" type="presParOf" srcId="{C975EFD8-4FFC-4470-8F93-01E9654C22E3}" destId="{C9503F65-7253-4D32-A01B-8762F142C6B7}" srcOrd="0" destOrd="0" presId="urn:microsoft.com/office/officeart/2005/8/layout/hierarchy2"/>
    <dgm:cxn modelId="{1E5BCCE9-4241-4228-B01F-AF725CB3FF69}" type="presParOf" srcId="{C975EFD8-4FFC-4470-8F93-01E9654C22E3}" destId="{FE41B8D9-8428-4F41-9D97-68900D7042A2}" srcOrd="1" destOrd="0" presId="urn:microsoft.com/office/officeart/2005/8/layout/hierarchy2"/>
    <dgm:cxn modelId="{52763FFC-1696-4562-BF21-2905E896838B}" type="presParOf" srcId="{FE41B8D9-8428-4F41-9D97-68900D7042A2}" destId="{329F02D1-99DC-4B96-924D-A2F8835DFE74}" srcOrd="0" destOrd="0" presId="urn:microsoft.com/office/officeart/2005/8/layout/hierarchy2"/>
    <dgm:cxn modelId="{F2355262-F04E-48CB-8502-41B847E6AE77}" type="presParOf" srcId="{329F02D1-99DC-4B96-924D-A2F8835DFE74}" destId="{A326C941-10C5-4E0C-9368-ABFDFC872D3E}" srcOrd="0" destOrd="0" presId="urn:microsoft.com/office/officeart/2005/8/layout/hierarchy2"/>
    <dgm:cxn modelId="{95076F5E-D0FE-4ED8-ACED-15E8387B9832}" type="presParOf" srcId="{FE41B8D9-8428-4F41-9D97-68900D7042A2}" destId="{8DDA0E67-D8EC-4B62-909F-41DD55724CA2}" srcOrd="1" destOrd="0" presId="urn:microsoft.com/office/officeart/2005/8/layout/hierarchy2"/>
    <dgm:cxn modelId="{F59DE050-D657-4CD1-899D-9A0E7E1B2582}" type="presParOf" srcId="{8DDA0E67-D8EC-4B62-909F-41DD55724CA2}" destId="{641DB611-5580-4297-863D-59CA54F8938A}" srcOrd="0" destOrd="0" presId="urn:microsoft.com/office/officeart/2005/8/layout/hierarchy2"/>
    <dgm:cxn modelId="{7D4EFC30-ECE1-4729-AE9E-3609B4652777}" type="presParOf" srcId="{8DDA0E67-D8EC-4B62-909F-41DD55724CA2}" destId="{6FDD3336-BC14-4EE6-989F-3B35B77156C7}" srcOrd="1" destOrd="0" presId="urn:microsoft.com/office/officeart/2005/8/layout/hierarchy2"/>
    <dgm:cxn modelId="{155F5D80-EA9C-4F88-9458-A8515EA62467}" type="presParOf" srcId="{6FDD3336-BC14-4EE6-989F-3B35B77156C7}" destId="{91A2EC86-251A-4728-9D92-5F49BEFF8AB6}" srcOrd="0" destOrd="0" presId="urn:microsoft.com/office/officeart/2005/8/layout/hierarchy2"/>
    <dgm:cxn modelId="{7D292B86-BCA2-4ACF-94C3-93D4AA03421C}" type="presParOf" srcId="{91A2EC86-251A-4728-9D92-5F49BEFF8AB6}" destId="{9CC6420E-2C09-4C94-894E-E0FE0D19EAB8}" srcOrd="0" destOrd="0" presId="urn:microsoft.com/office/officeart/2005/8/layout/hierarchy2"/>
    <dgm:cxn modelId="{3E811624-17BB-4FAA-BB7F-2FE005381721}" type="presParOf" srcId="{6FDD3336-BC14-4EE6-989F-3B35B77156C7}" destId="{D59CCAC5-B27D-40B9-B964-59EE7402101A}" srcOrd="1" destOrd="0" presId="urn:microsoft.com/office/officeart/2005/8/layout/hierarchy2"/>
    <dgm:cxn modelId="{9D9D1DF3-4F44-4BC6-B2DA-12BF7F3A133E}" type="presParOf" srcId="{D59CCAC5-B27D-40B9-B964-59EE7402101A}" destId="{D122FA0E-C698-469C-9548-1453577A3447}" srcOrd="0" destOrd="0" presId="urn:microsoft.com/office/officeart/2005/8/layout/hierarchy2"/>
    <dgm:cxn modelId="{8A14F784-B20A-4F9D-BBAD-BC14590252C2}" type="presParOf" srcId="{D59CCAC5-B27D-40B9-B964-59EE7402101A}" destId="{558D3054-2D4A-458A-9E7B-3C713896F38D}" srcOrd="1" destOrd="0" presId="urn:microsoft.com/office/officeart/2005/8/layout/hierarchy2"/>
    <dgm:cxn modelId="{B731D8DE-AA14-4EFA-9611-95D162EB05A4}" type="presParOf" srcId="{6C84750B-4165-461C-8525-050C3FCB320A}" destId="{EDFFEF9E-5BD7-400B-8E52-307D19B8DC3C}" srcOrd="14" destOrd="0" presId="urn:microsoft.com/office/officeart/2005/8/layout/hierarchy2"/>
    <dgm:cxn modelId="{FA955CA6-3866-430F-90DC-CC4000D1E3C5}" type="presParOf" srcId="{EDFFEF9E-5BD7-400B-8E52-307D19B8DC3C}" destId="{188D7B80-64D6-4F25-9239-08F18C6887B2}" srcOrd="0" destOrd="0" presId="urn:microsoft.com/office/officeart/2005/8/layout/hierarchy2"/>
    <dgm:cxn modelId="{0BC90325-EA90-4111-9088-93BAB3EFC466}" type="presParOf" srcId="{6C84750B-4165-461C-8525-050C3FCB320A}" destId="{CCCFAB2A-927D-4665-82FF-E0513BDD6D12}" srcOrd="15" destOrd="0" presId="urn:microsoft.com/office/officeart/2005/8/layout/hierarchy2"/>
    <dgm:cxn modelId="{2089C4EE-7261-465E-973A-9C3A3D802C64}" type="presParOf" srcId="{CCCFAB2A-927D-4665-82FF-E0513BDD6D12}" destId="{343198BD-3AF4-4532-9E9E-D124C695A65D}" srcOrd="0" destOrd="0" presId="urn:microsoft.com/office/officeart/2005/8/layout/hierarchy2"/>
    <dgm:cxn modelId="{7BEA306C-2935-41AE-9AB4-A677435875E8}" type="presParOf" srcId="{CCCFAB2A-927D-4665-82FF-E0513BDD6D12}" destId="{62C2B0EF-5806-448D-BEBD-5997A04BEB05}" srcOrd="1" destOrd="0" presId="urn:microsoft.com/office/officeart/2005/8/layout/hierarchy2"/>
    <dgm:cxn modelId="{01AF6BCA-1F96-43CB-BE71-88D7910CCD16}" type="presParOf" srcId="{62C2B0EF-5806-448D-BEBD-5997A04BEB05}" destId="{43459940-1721-4B85-9C59-40CE1286A085}" srcOrd="0" destOrd="0" presId="urn:microsoft.com/office/officeart/2005/8/layout/hierarchy2"/>
    <dgm:cxn modelId="{9D32492E-D3AF-40D9-B026-3CD5A7677D64}" type="presParOf" srcId="{43459940-1721-4B85-9C59-40CE1286A085}" destId="{63D2CA28-17B3-46B9-A024-C62926E559C5}" srcOrd="0" destOrd="0" presId="urn:microsoft.com/office/officeart/2005/8/layout/hierarchy2"/>
    <dgm:cxn modelId="{F46D7C5B-FDFA-4E2D-8E36-1BC3E47FB6D9}" type="presParOf" srcId="{62C2B0EF-5806-448D-BEBD-5997A04BEB05}" destId="{E548F698-D4B4-43E7-A22E-B921A412ED45}" srcOrd="1" destOrd="0" presId="urn:microsoft.com/office/officeart/2005/8/layout/hierarchy2"/>
    <dgm:cxn modelId="{79874FFD-6500-492F-9EEA-3611F65D2E55}" type="presParOf" srcId="{E548F698-D4B4-43E7-A22E-B921A412ED45}" destId="{4B12A1E9-D88F-4D48-8A9F-658BC6469B29}" srcOrd="0" destOrd="0" presId="urn:microsoft.com/office/officeart/2005/8/layout/hierarchy2"/>
    <dgm:cxn modelId="{E9427668-C301-4031-8922-663389BA5476}" type="presParOf" srcId="{E548F698-D4B4-43E7-A22E-B921A412ED45}" destId="{15243D53-1802-4AB6-B1C6-C8322B63CC22}" srcOrd="1" destOrd="0" presId="urn:microsoft.com/office/officeart/2005/8/layout/hierarchy2"/>
    <dgm:cxn modelId="{667D75DA-3318-4178-8B18-EE5207351BC8}" type="presParOf" srcId="{15243D53-1802-4AB6-B1C6-C8322B63CC22}" destId="{56C6943F-625B-4AA9-B1F1-8602F192A9C2}" srcOrd="0" destOrd="0" presId="urn:microsoft.com/office/officeart/2005/8/layout/hierarchy2"/>
    <dgm:cxn modelId="{F0AC34EA-B013-41D7-89A9-8DA21DEAD1B6}" type="presParOf" srcId="{56C6943F-625B-4AA9-B1F1-8602F192A9C2}" destId="{D1850767-8D80-4868-A31C-1F79E75BA9A3}" srcOrd="0" destOrd="0" presId="urn:microsoft.com/office/officeart/2005/8/layout/hierarchy2"/>
    <dgm:cxn modelId="{D58EFAF6-4F8F-4460-B901-525D67364380}" type="presParOf" srcId="{15243D53-1802-4AB6-B1C6-C8322B63CC22}" destId="{66EC2420-A091-483F-B254-039E67042910}" srcOrd="1" destOrd="0" presId="urn:microsoft.com/office/officeart/2005/8/layout/hierarchy2"/>
    <dgm:cxn modelId="{A50170DB-5FAE-49B5-B634-9BA13EE033E8}" type="presParOf" srcId="{66EC2420-A091-483F-B254-039E67042910}" destId="{16B96D03-9C9B-42C6-8ECD-34BDFA563CDE}" srcOrd="0" destOrd="0" presId="urn:microsoft.com/office/officeart/2005/8/layout/hierarchy2"/>
    <dgm:cxn modelId="{A77402C4-A183-4AE7-814B-0AE08A87A47D}" type="presParOf" srcId="{66EC2420-A091-483F-B254-039E67042910}" destId="{3EFBE9E7-36FD-4CC1-A75F-24D22A9A4E82}" srcOrd="1" destOrd="0" presId="urn:microsoft.com/office/officeart/2005/8/layout/hierarchy2"/>
    <dgm:cxn modelId="{D189A7A3-903D-47F7-9446-540CBFF7AD74}" type="presParOf" srcId="{3EFBE9E7-36FD-4CC1-A75F-24D22A9A4E82}" destId="{111F9D0B-668D-48AA-A9A1-1F07E70D9B30}" srcOrd="0" destOrd="0" presId="urn:microsoft.com/office/officeart/2005/8/layout/hierarchy2"/>
    <dgm:cxn modelId="{3C156CBA-0461-4F3F-952E-6DC69B9F6F63}" type="presParOf" srcId="{111F9D0B-668D-48AA-A9A1-1F07E70D9B30}" destId="{6D96EAC9-4EA7-493D-8189-EF5648961D81}" srcOrd="0" destOrd="0" presId="urn:microsoft.com/office/officeart/2005/8/layout/hierarchy2"/>
    <dgm:cxn modelId="{69A8B16F-3A4E-444C-B528-BB8B47D3EFE4}" type="presParOf" srcId="{3EFBE9E7-36FD-4CC1-A75F-24D22A9A4E82}" destId="{5AE0E52B-4A9D-41B9-B78F-A010AEE7A1EB}" srcOrd="1" destOrd="0" presId="urn:microsoft.com/office/officeart/2005/8/layout/hierarchy2"/>
    <dgm:cxn modelId="{C93DBAAF-CCD1-45D7-B897-999E6BE25815}" type="presParOf" srcId="{5AE0E52B-4A9D-41B9-B78F-A010AEE7A1EB}" destId="{15BD45E8-53C5-4DC7-8CF5-38C62F3D49FF}" srcOrd="0" destOrd="0" presId="urn:microsoft.com/office/officeart/2005/8/layout/hierarchy2"/>
    <dgm:cxn modelId="{11211E3C-0A00-40CD-9AEB-399BE7055BBA}" type="presParOf" srcId="{5AE0E52B-4A9D-41B9-B78F-A010AEE7A1EB}" destId="{99DB6AD4-1D97-4A02-A589-5A5F89587BCE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92DB1-D357-4FDF-9CCB-C8A7CEE66A9E}">
      <dsp:nvSpPr>
        <dsp:cNvPr id="0" name=""/>
        <dsp:cNvSpPr/>
      </dsp:nvSpPr>
      <dsp:spPr>
        <a:xfrm>
          <a:off x="95249" y="1416843"/>
          <a:ext cx="2460625" cy="1230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300" kern="1200" dirty="0"/>
            <a:t>Lucien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et</a:t>
          </a:r>
          <a:r>
            <a:rPr lang="fr-CH" sz="3300" kern="1200" dirty="0"/>
            <a:t> Cécile</a:t>
          </a:r>
        </a:p>
      </dsp:txBody>
      <dsp:txXfrm>
        <a:off x="131284" y="1452878"/>
        <a:ext cx="2388555" cy="1158242"/>
      </dsp:txXfrm>
    </dsp:sp>
    <dsp:sp modelId="{D2C6EAEB-CA4A-4F25-8998-46C2A726F96C}">
      <dsp:nvSpPr>
        <dsp:cNvPr id="0" name=""/>
        <dsp:cNvSpPr/>
      </dsp:nvSpPr>
      <dsp:spPr>
        <a:xfrm rot="18289469">
          <a:off x="2186232" y="1297324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600" kern="1200"/>
        </a:p>
      </dsp:txBody>
      <dsp:txXfrm>
        <a:off x="3004911" y="1281481"/>
        <a:ext cx="86176" cy="86176"/>
      </dsp:txXfrm>
    </dsp:sp>
    <dsp:sp modelId="{CB6DFE57-CAFE-4AB8-9F34-B6021B284007}">
      <dsp:nvSpPr>
        <dsp:cNvPr id="0" name=""/>
        <dsp:cNvSpPr/>
      </dsp:nvSpPr>
      <dsp:spPr>
        <a:xfrm>
          <a:off x="3540125" y="1984"/>
          <a:ext cx="2460625" cy="1230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900" kern="1200" dirty="0"/>
            <a:t>Marie-Claude</a:t>
          </a:r>
        </a:p>
      </dsp:txBody>
      <dsp:txXfrm>
        <a:off x="3576160" y="38019"/>
        <a:ext cx="2388555" cy="1158242"/>
      </dsp:txXfrm>
    </dsp:sp>
    <dsp:sp modelId="{D8A0A0DB-FCC7-4827-A8A8-DDF2A7F58EAD}">
      <dsp:nvSpPr>
        <dsp:cNvPr id="0" name=""/>
        <dsp:cNvSpPr/>
      </dsp:nvSpPr>
      <dsp:spPr>
        <a:xfrm>
          <a:off x="2555874" y="2004753"/>
          <a:ext cx="9842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4250" y="2724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023393" y="2007393"/>
        <a:ext cx="49212" cy="49212"/>
      </dsp:txXfrm>
    </dsp:sp>
    <dsp:sp modelId="{183BF6E0-9865-4540-86A9-9B6F99989A61}">
      <dsp:nvSpPr>
        <dsp:cNvPr id="0" name=""/>
        <dsp:cNvSpPr/>
      </dsp:nvSpPr>
      <dsp:spPr>
        <a:xfrm>
          <a:off x="3540125" y="1416843"/>
          <a:ext cx="2460625" cy="1230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900" kern="1200" dirty="0"/>
            <a:t>Myriam</a:t>
          </a:r>
        </a:p>
      </dsp:txBody>
      <dsp:txXfrm>
        <a:off x="3576160" y="1452878"/>
        <a:ext cx="2388555" cy="1158242"/>
      </dsp:txXfrm>
    </dsp:sp>
    <dsp:sp modelId="{8DE1D349-7276-4937-9E5B-238F9775AAEF}">
      <dsp:nvSpPr>
        <dsp:cNvPr id="0" name=""/>
        <dsp:cNvSpPr/>
      </dsp:nvSpPr>
      <dsp:spPr>
        <a:xfrm rot="3310531">
          <a:off x="2186232" y="2712183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600" kern="1200"/>
        </a:p>
      </dsp:txBody>
      <dsp:txXfrm>
        <a:off x="3004911" y="2696341"/>
        <a:ext cx="86176" cy="86176"/>
      </dsp:txXfrm>
    </dsp:sp>
    <dsp:sp modelId="{CE7B8092-A73D-4EB7-8B0D-45901BC8B1E3}">
      <dsp:nvSpPr>
        <dsp:cNvPr id="0" name=""/>
        <dsp:cNvSpPr/>
      </dsp:nvSpPr>
      <dsp:spPr>
        <a:xfrm>
          <a:off x="3540125" y="2831703"/>
          <a:ext cx="2460625" cy="12303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900" kern="1200" dirty="0"/>
            <a:t>Dominique</a:t>
          </a:r>
        </a:p>
      </dsp:txBody>
      <dsp:txXfrm>
        <a:off x="3576160" y="2867738"/>
        <a:ext cx="2388555" cy="115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B1431-D025-4A5B-84E4-AF2F94185EA1}">
      <dsp:nvSpPr>
        <dsp:cNvPr id="0" name=""/>
        <dsp:cNvSpPr/>
      </dsp:nvSpPr>
      <dsp:spPr>
        <a:xfrm>
          <a:off x="504059" y="2636911"/>
          <a:ext cx="1378976" cy="144015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381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600" kern="1200" dirty="0">
              <a:latin typeface="Arial Narrow" pitchFamily="34" charset="0"/>
            </a:rPr>
            <a:t>Léon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200" kern="1200" dirty="0">
              <a:latin typeface="Arial Narrow" pitchFamily="34" charset="0"/>
            </a:rPr>
            <a:t>et</a:t>
          </a:r>
          <a:r>
            <a:rPr lang="fr-CH" sz="3600" kern="1200" dirty="0">
              <a:latin typeface="Arial Narrow" pitchFamily="34" charset="0"/>
            </a:rPr>
            <a:t> Léa</a:t>
          </a:r>
        </a:p>
      </dsp:txBody>
      <dsp:txXfrm>
        <a:off x="544448" y="2677300"/>
        <a:ext cx="1298198" cy="1359379"/>
      </dsp:txXfrm>
    </dsp:sp>
    <dsp:sp modelId="{4E4C070F-A986-460A-8871-D65D71DF645C}">
      <dsp:nvSpPr>
        <dsp:cNvPr id="0" name=""/>
        <dsp:cNvSpPr/>
      </dsp:nvSpPr>
      <dsp:spPr>
        <a:xfrm rot="17034685">
          <a:off x="640767" y="1764859"/>
          <a:ext cx="3270940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3270940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194464" y="1687717"/>
        <a:ext cx="163547" cy="163547"/>
      </dsp:txXfrm>
    </dsp:sp>
    <dsp:sp modelId="{9AED9EF1-1FEE-41A2-8D81-66010FDF9DFA}">
      <dsp:nvSpPr>
        <dsp:cNvPr id="0" name=""/>
        <dsp:cNvSpPr/>
      </dsp:nvSpPr>
      <dsp:spPr>
        <a:xfrm>
          <a:off x="2669440" y="5523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René</a:t>
          </a:r>
        </a:p>
      </dsp:txBody>
      <dsp:txXfrm>
        <a:off x="2679777" y="15860"/>
        <a:ext cx="685197" cy="332261"/>
      </dsp:txXfrm>
    </dsp:sp>
    <dsp:sp modelId="{D1A91EBE-71C2-4CDA-8B5B-ED909A7EE116}">
      <dsp:nvSpPr>
        <dsp:cNvPr id="0" name=""/>
        <dsp:cNvSpPr/>
      </dsp:nvSpPr>
      <dsp:spPr>
        <a:xfrm rot="17151242">
          <a:off x="836926" y="1967797"/>
          <a:ext cx="2878624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78624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04272" y="1900463"/>
        <a:ext cx="143931" cy="143931"/>
      </dsp:txXfrm>
    </dsp:sp>
    <dsp:sp modelId="{4D70FAD4-AB2A-4890-9234-9CD01F9CA14B}">
      <dsp:nvSpPr>
        <dsp:cNvPr id="0" name=""/>
        <dsp:cNvSpPr/>
      </dsp:nvSpPr>
      <dsp:spPr>
        <a:xfrm>
          <a:off x="2669440" y="411399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Gérard</a:t>
          </a:r>
        </a:p>
      </dsp:txBody>
      <dsp:txXfrm>
        <a:off x="2679777" y="421736"/>
        <a:ext cx="685197" cy="332261"/>
      </dsp:txXfrm>
    </dsp:sp>
    <dsp:sp modelId="{7448592D-5615-4EB6-9057-F148A8BA83F6}">
      <dsp:nvSpPr>
        <dsp:cNvPr id="0" name=""/>
        <dsp:cNvSpPr/>
      </dsp:nvSpPr>
      <dsp:spPr>
        <a:xfrm rot="17304336">
          <a:off x="1030910" y="2170735"/>
          <a:ext cx="2490656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490656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13971" y="2113100"/>
        <a:ext cx="124532" cy="124532"/>
      </dsp:txXfrm>
    </dsp:sp>
    <dsp:sp modelId="{A18395A0-2A84-41E4-9129-517CF4017349}">
      <dsp:nvSpPr>
        <dsp:cNvPr id="0" name=""/>
        <dsp:cNvSpPr/>
      </dsp:nvSpPr>
      <dsp:spPr>
        <a:xfrm>
          <a:off x="2669440" y="817275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Georges</a:t>
          </a:r>
        </a:p>
      </dsp:txBody>
      <dsp:txXfrm>
        <a:off x="2679777" y="827612"/>
        <a:ext cx="685197" cy="332261"/>
      </dsp:txXfrm>
    </dsp:sp>
    <dsp:sp modelId="{E06B731D-2872-41DC-AB18-4D39FB1E5DD0}">
      <dsp:nvSpPr>
        <dsp:cNvPr id="0" name=""/>
        <dsp:cNvSpPr/>
      </dsp:nvSpPr>
      <dsp:spPr>
        <a:xfrm>
          <a:off x="3375311" y="989111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986684"/>
        <a:ext cx="14117" cy="14117"/>
      </dsp:txXfrm>
    </dsp:sp>
    <dsp:sp modelId="{3CDF6CCA-D931-407C-A5B6-2246631976D0}">
      <dsp:nvSpPr>
        <dsp:cNvPr id="0" name=""/>
        <dsp:cNvSpPr/>
      </dsp:nvSpPr>
      <dsp:spPr>
        <a:xfrm>
          <a:off x="3657660" y="817275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Josiane</a:t>
          </a:r>
        </a:p>
      </dsp:txBody>
      <dsp:txXfrm>
        <a:off x="3667997" y="827612"/>
        <a:ext cx="685197" cy="332261"/>
      </dsp:txXfrm>
    </dsp:sp>
    <dsp:sp modelId="{0439C722-B23E-4353-9652-45F2DC624256}">
      <dsp:nvSpPr>
        <dsp:cNvPr id="0" name=""/>
        <dsp:cNvSpPr/>
      </dsp:nvSpPr>
      <dsp:spPr>
        <a:xfrm>
          <a:off x="4363532" y="989111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986684"/>
        <a:ext cx="14117" cy="14117"/>
      </dsp:txXfrm>
    </dsp:sp>
    <dsp:sp modelId="{0AF9E47C-96E1-403B-91F8-3F78DAC673E2}">
      <dsp:nvSpPr>
        <dsp:cNvPr id="0" name=""/>
        <dsp:cNvSpPr/>
      </dsp:nvSpPr>
      <dsp:spPr>
        <a:xfrm>
          <a:off x="4645880" y="817275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René</a:t>
          </a:r>
        </a:p>
      </dsp:txBody>
      <dsp:txXfrm>
        <a:off x="4656217" y="827612"/>
        <a:ext cx="685197" cy="332261"/>
      </dsp:txXfrm>
    </dsp:sp>
    <dsp:sp modelId="{7903A9D9-6487-4560-8E93-0378B86F0F70}">
      <dsp:nvSpPr>
        <dsp:cNvPr id="0" name=""/>
        <dsp:cNvSpPr/>
      </dsp:nvSpPr>
      <dsp:spPr>
        <a:xfrm>
          <a:off x="5351752" y="989111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986684"/>
        <a:ext cx="14117" cy="14117"/>
      </dsp:txXfrm>
    </dsp:sp>
    <dsp:sp modelId="{70E12DFD-16D2-4D64-9B91-50B18519EF0F}">
      <dsp:nvSpPr>
        <dsp:cNvPr id="0" name=""/>
        <dsp:cNvSpPr/>
      </dsp:nvSpPr>
      <dsp:spPr>
        <a:xfrm>
          <a:off x="5634100" y="817275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Bluette</a:t>
          </a:r>
        </a:p>
      </dsp:txBody>
      <dsp:txXfrm>
        <a:off x="5644437" y="827612"/>
        <a:ext cx="685197" cy="332261"/>
      </dsp:txXfrm>
    </dsp:sp>
    <dsp:sp modelId="{57C9C708-9447-4971-A80A-E0A27A506B11}">
      <dsp:nvSpPr>
        <dsp:cNvPr id="0" name=""/>
        <dsp:cNvSpPr/>
      </dsp:nvSpPr>
      <dsp:spPr>
        <a:xfrm rot="17513314">
          <a:off x="1221518" y="2373673"/>
          <a:ext cx="2109439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109439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23502" y="2325568"/>
        <a:ext cx="105471" cy="105471"/>
      </dsp:txXfrm>
    </dsp:sp>
    <dsp:sp modelId="{8EB2084F-A35D-473C-87FF-12196F562C61}">
      <dsp:nvSpPr>
        <dsp:cNvPr id="0" name=""/>
        <dsp:cNvSpPr/>
      </dsp:nvSpPr>
      <dsp:spPr>
        <a:xfrm>
          <a:off x="2669440" y="1223151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Marie-Thérèse</a:t>
          </a:r>
        </a:p>
      </dsp:txBody>
      <dsp:txXfrm>
        <a:off x="2679777" y="1233488"/>
        <a:ext cx="685197" cy="332261"/>
      </dsp:txXfrm>
    </dsp:sp>
    <dsp:sp modelId="{A1A87B20-72FA-42B4-A670-50CF87656AD1}">
      <dsp:nvSpPr>
        <dsp:cNvPr id="0" name=""/>
        <dsp:cNvSpPr/>
      </dsp:nvSpPr>
      <dsp:spPr>
        <a:xfrm>
          <a:off x="3375311" y="1394987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1392560"/>
        <a:ext cx="14117" cy="14117"/>
      </dsp:txXfrm>
    </dsp:sp>
    <dsp:sp modelId="{A28EF4DE-44E7-4D45-B2E9-4E5BC04AC688}">
      <dsp:nvSpPr>
        <dsp:cNvPr id="0" name=""/>
        <dsp:cNvSpPr/>
      </dsp:nvSpPr>
      <dsp:spPr>
        <a:xfrm>
          <a:off x="3657660" y="1223151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Michèle</a:t>
          </a:r>
        </a:p>
      </dsp:txBody>
      <dsp:txXfrm>
        <a:off x="3667997" y="1233488"/>
        <a:ext cx="685197" cy="332261"/>
      </dsp:txXfrm>
    </dsp:sp>
    <dsp:sp modelId="{C4329A5D-0849-48ED-BFD9-5F4E66B68170}">
      <dsp:nvSpPr>
        <dsp:cNvPr id="0" name=""/>
        <dsp:cNvSpPr/>
      </dsp:nvSpPr>
      <dsp:spPr>
        <a:xfrm>
          <a:off x="4363532" y="1394987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1392560"/>
        <a:ext cx="14117" cy="14117"/>
      </dsp:txXfrm>
    </dsp:sp>
    <dsp:sp modelId="{9268F48C-C1FC-4452-8987-43CFEB0AEFAA}">
      <dsp:nvSpPr>
        <dsp:cNvPr id="0" name=""/>
        <dsp:cNvSpPr/>
      </dsp:nvSpPr>
      <dsp:spPr>
        <a:xfrm>
          <a:off x="4645880" y="1223151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Janine</a:t>
          </a:r>
        </a:p>
      </dsp:txBody>
      <dsp:txXfrm>
        <a:off x="4656217" y="1233488"/>
        <a:ext cx="685197" cy="332261"/>
      </dsp:txXfrm>
    </dsp:sp>
    <dsp:sp modelId="{6A2595EF-35B3-4071-A1C2-274748425178}">
      <dsp:nvSpPr>
        <dsp:cNvPr id="0" name=""/>
        <dsp:cNvSpPr/>
      </dsp:nvSpPr>
      <dsp:spPr>
        <a:xfrm>
          <a:off x="5351752" y="1394987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1392560"/>
        <a:ext cx="14117" cy="14117"/>
      </dsp:txXfrm>
    </dsp:sp>
    <dsp:sp modelId="{851A9FE3-AAF1-4E4D-B832-8A5CA0F3102B}">
      <dsp:nvSpPr>
        <dsp:cNvPr id="0" name=""/>
        <dsp:cNvSpPr/>
      </dsp:nvSpPr>
      <dsp:spPr>
        <a:xfrm>
          <a:off x="5634100" y="1223151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Marguerite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Maggy</a:t>
          </a:r>
        </a:p>
      </dsp:txBody>
      <dsp:txXfrm>
        <a:off x="5644437" y="1233488"/>
        <a:ext cx="685197" cy="332261"/>
      </dsp:txXfrm>
    </dsp:sp>
    <dsp:sp modelId="{BF978449-5243-4048-8C10-C9223B711D4E}">
      <dsp:nvSpPr>
        <dsp:cNvPr id="0" name=""/>
        <dsp:cNvSpPr/>
      </dsp:nvSpPr>
      <dsp:spPr>
        <a:xfrm>
          <a:off x="6339972" y="1394987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474087" y="1392560"/>
        <a:ext cx="14117" cy="14117"/>
      </dsp:txXfrm>
    </dsp:sp>
    <dsp:sp modelId="{9A57032C-8368-4BC0-AA7E-AE7E35996715}">
      <dsp:nvSpPr>
        <dsp:cNvPr id="0" name=""/>
        <dsp:cNvSpPr/>
      </dsp:nvSpPr>
      <dsp:spPr>
        <a:xfrm>
          <a:off x="6622320" y="1223151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Liliane</a:t>
          </a:r>
        </a:p>
      </dsp:txBody>
      <dsp:txXfrm>
        <a:off x="6632657" y="1233488"/>
        <a:ext cx="685197" cy="332261"/>
      </dsp:txXfrm>
    </dsp:sp>
    <dsp:sp modelId="{F8441085-DDCD-47E6-88B1-19DEFB577701}">
      <dsp:nvSpPr>
        <dsp:cNvPr id="0" name=""/>
        <dsp:cNvSpPr/>
      </dsp:nvSpPr>
      <dsp:spPr>
        <a:xfrm rot="17812742">
          <a:off x="1406530" y="2576611"/>
          <a:ext cx="1739416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739416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600" kern="1200"/>
        </a:p>
      </dsp:txBody>
      <dsp:txXfrm>
        <a:off x="2232752" y="2537757"/>
        <a:ext cx="86970" cy="86970"/>
      </dsp:txXfrm>
    </dsp:sp>
    <dsp:sp modelId="{B9FFEB26-7326-4D91-BD50-EEDD604AAEFE}">
      <dsp:nvSpPr>
        <dsp:cNvPr id="0" name=""/>
        <dsp:cNvSpPr/>
      </dsp:nvSpPr>
      <dsp:spPr>
        <a:xfrm>
          <a:off x="2669440" y="1629027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Hélène</a:t>
          </a:r>
        </a:p>
      </dsp:txBody>
      <dsp:txXfrm>
        <a:off x="2679777" y="1639364"/>
        <a:ext cx="685197" cy="332261"/>
      </dsp:txXfrm>
    </dsp:sp>
    <dsp:sp modelId="{34CA9D2E-78FD-49C3-B2A9-857725D08195}">
      <dsp:nvSpPr>
        <dsp:cNvPr id="0" name=""/>
        <dsp:cNvSpPr/>
      </dsp:nvSpPr>
      <dsp:spPr>
        <a:xfrm>
          <a:off x="3375311" y="1800863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1798436"/>
        <a:ext cx="14117" cy="14117"/>
      </dsp:txXfrm>
    </dsp:sp>
    <dsp:sp modelId="{01F6209B-B339-4C2E-8E15-8269FD51F910}">
      <dsp:nvSpPr>
        <dsp:cNvPr id="0" name=""/>
        <dsp:cNvSpPr/>
      </dsp:nvSpPr>
      <dsp:spPr>
        <a:xfrm>
          <a:off x="3657660" y="1629027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Marie-Paule</a:t>
          </a:r>
        </a:p>
      </dsp:txBody>
      <dsp:txXfrm>
        <a:off x="3667997" y="1639364"/>
        <a:ext cx="685197" cy="332261"/>
      </dsp:txXfrm>
    </dsp:sp>
    <dsp:sp modelId="{BAFD4FCE-3AEB-4D26-BEFC-7AE8A9B26CD1}">
      <dsp:nvSpPr>
        <dsp:cNvPr id="0" name=""/>
        <dsp:cNvSpPr/>
      </dsp:nvSpPr>
      <dsp:spPr>
        <a:xfrm>
          <a:off x="4363532" y="1800863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1798436"/>
        <a:ext cx="14117" cy="14117"/>
      </dsp:txXfrm>
    </dsp:sp>
    <dsp:sp modelId="{E7DC37A0-8C35-49CB-AD81-E6C21D3ABE0A}">
      <dsp:nvSpPr>
        <dsp:cNvPr id="0" name=""/>
        <dsp:cNvSpPr/>
      </dsp:nvSpPr>
      <dsp:spPr>
        <a:xfrm>
          <a:off x="4645880" y="1629027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Louise</a:t>
          </a:r>
        </a:p>
      </dsp:txBody>
      <dsp:txXfrm>
        <a:off x="4656217" y="1639364"/>
        <a:ext cx="685197" cy="332261"/>
      </dsp:txXfrm>
    </dsp:sp>
    <dsp:sp modelId="{AAC2BE6D-D028-4BA4-AC92-4A4B7CF9CE13}">
      <dsp:nvSpPr>
        <dsp:cNvPr id="0" name=""/>
        <dsp:cNvSpPr/>
      </dsp:nvSpPr>
      <dsp:spPr>
        <a:xfrm>
          <a:off x="5351752" y="1800863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1798436"/>
        <a:ext cx="14117" cy="14117"/>
      </dsp:txXfrm>
    </dsp:sp>
    <dsp:sp modelId="{E43194F0-F1E6-431A-B793-24E3A1F9C15E}">
      <dsp:nvSpPr>
        <dsp:cNvPr id="0" name=""/>
        <dsp:cNvSpPr/>
      </dsp:nvSpPr>
      <dsp:spPr>
        <a:xfrm>
          <a:off x="5634100" y="1629027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Chantal</a:t>
          </a:r>
        </a:p>
      </dsp:txBody>
      <dsp:txXfrm>
        <a:off x="5644437" y="1639364"/>
        <a:ext cx="685197" cy="332261"/>
      </dsp:txXfrm>
    </dsp:sp>
    <dsp:sp modelId="{B7518899-95D4-4726-8481-6411F511606D}">
      <dsp:nvSpPr>
        <dsp:cNvPr id="0" name=""/>
        <dsp:cNvSpPr/>
      </dsp:nvSpPr>
      <dsp:spPr>
        <a:xfrm>
          <a:off x="6339972" y="1800863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474087" y="1798436"/>
        <a:ext cx="14117" cy="14117"/>
      </dsp:txXfrm>
    </dsp:sp>
    <dsp:sp modelId="{4FD6F365-F29B-4786-AA58-F0B97B6CD5F5}">
      <dsp:nvSpPr>
        <dsp:cNvPr id="0" name=""/>
        <dsp:cNvSpPr/>
      </dsp:nvSpPr>
      <dsp:spPr>
        <a:xfrm>
          <a:off x="6622320" y="1629027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Philippe</a:t>
          </a:r>
        </a:p>
      </dsp:txBody>
      <dsp:txXfrm>
        <a:off x="6632657" y="1639364"/>
        <a:ext cx="685197" cy="332261"/>
      </dsp:txXfrm>
    </dsp:sp>
    <dsp:sp modelId="{FE648564-8643-4317-A5B0-77BB260C47A3}">
      <dsp:nvSpPr>
        <dsp:cNvPr id="0" name=""/>
        <dsp:cNvSpPr/>
      </dsp:nvSpPr>
      <dsp:spPr>
        <a:xfrm>
          <a:off x="7328192" y="1800863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462308" y="1798436"/>
        <a:ext cx="14117" cy="14117"/>
      </dsp:txXfrm>
    </dsp:sp>
    <dsp:sp modelId="{5AA827CF-47B4-45C1-84AF-2BBC246CB67B}">
      <dsp:nvSpPr>
        <dsp:cNvPr id="0" name=""/>
        <dsp:cNvSpPr/>
      </dsp:nvSpPr>
      <dsp:spPr>
        <a:xfrm>
          <a:off x="7610541" y="1629027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Pascal</a:t>
          </a:r>
        </a:p>
      </dsp:txBody>
      <dsp:txXfrm>
        <a:off x="7620878" y="1639364"/>
        <a:ext cx="685197" cy="332261"/>
      </dsp:txXfrm>
    </dsp:sp>
    <dsp:sp modelId="{CCAEE4C8-28DF-428F-A5EB-C731792D9DBE}">
      <dsp:nvSpPr>
        <dsp:cNvPr id="0" name=""/>
        <dsp:cNvSpPr/>
      </dsp:nvSpPr>
      <dsp:spPr>
        <a:xfrm rot="18268047">
          <a:off x="1581458" y="2779549"/>
          <a:ext cx="1389559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389559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41499" y="2749442"/>
        <a:ext cx="69477" cy="69477"/>
      </dsp:txXfrm>
    </dsp:sp>
    <dsp:sp modelId="{EDB51910-3D11-4583-BEE8-FC58ACD09CDE}">
      <dsp:nvSpPr>
        <dsp:cNvPr id="0" name=""/>
        <dsp:cNvSpPr/>
      </dsp:nvSpPr>
      <dsp:spPr>
        <a:xfrm>
          <a:off x="2669440" y="2034903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Marguerite</a:t>
          </a:r>
        </a:p>
      </dsp:txBody>
      <dsp:txXfrm>
        <a:off x="2679777" y="2045240"/>
        <a:ext cx="685197" cy="332261"/>
      </dsp:txXfrm>
    </dsp:sp>
    <dsp:sp modelId="{41336931-7E06-4108-A248-E4DD3F293FDD}">
      <dsp:nvSpPr>
        <dsp:cNvPr id="0" name=""/>
        <dsp:cNvSpPr/>
      </dsp:nvSpPr>
      <dsp:spPr>
        <a:xfrm>
          <a:off x="3375311" y="2206739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2204312"/>
        <a:ext cx="14117" cy="14117"/>
      </dsp:txXfrm>
    </dsp:sp>
    <dsp:sp modelId="{1D285AC5-A61D-47EB-BE81-7C0A341DFE14}">
      <dsp:nvSpPr>
        <dsp:cNvPr id="0" name=""/>
        <dsp:cNvSpPr/>
      </dsp:nvSpPr>
      <dsp:spPr>
        <a:xfrm>
          <a:off x="3657660" y="2034903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Monique</a:t>
          </a:r>
        </a:p>
      </dsp:txBody>
      <dsp:txXfrm>
        <a:off x="3667997" y="2045240"/>
        <a:ext cx="685197" cy="332261"/>
      </dsp:txXfrm>
    </dsp:sp>
    <dsp:sp modelId="{3BE396D6-BFB5-4A37-822A-C4BB94A0EC4C}">
      <dsp:nvSpPr>
        <dsp:cNvPr id="0" name=""/>
        <dsp:cNvSpPr/>
      </dsp:nvSpPr>
      <dsp:spPr>
        <a:xfrm>
          <a:off x="4363532" y="2206739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2204312"/>
        <a:ext cx="14117" cy="14117"/>
      </dsp:txXfrm>
    </dsp:sp>
    <dsp:sp modelId="{DD246D9E-47A4-403E-B922-052F2844B0DE}">
      <dsp:nvSpPr>
        <dsp:cNvPr id="0" name=""/>
        <dsp:cNvSpPr/>
      </dsp:nvSpPr>
      <dsp:spPr>
        <a:xfrm>
          <a:off x="4645880" y="2034903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Rolande</a:t>
          </a:r>
        </a:p>
      </dsp:txBody>
      <dsp:txXfrm>
        <a:off x="4656217" y="2045240"/>
        <a:ext cx="685197" cy="332261"/>
      </dsp:txXfrm>
    </dsp:sp>
    <dsp:sp modelId="{07986AD1-B7AF-4EEF-BB75-B44BBF828749}">
      <dsp:nvSpPr>
        <dsp:cNvPr id="0" name=""/>
        <dsp:cNvSpPr/>
      </dsp:nvSpPr>
      <dsp:spPr>
        <a:xfrm>
          <a:off x="5351752" y="2206739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2204312"/>
        <a:ext cx="14117" cy="14117"/>
      </dsp:txXfrm>
    </dsp:sp>
    <dsp:sp modelId="{FF92527D-993B-4973-B181-A095D1C795CB}">
      <dsp:nvSpPr>
        <dsp:cNvPr id="0" name=""/>
        <dsp:cNvSpPr/>
      </dsp:nvSpPr>
      <dsp:spPr>
        <a:xfrm>
          <a:off x="5634100" y="2034903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Nicole</a:t>
          </a:r>
        </a:p>
      </dsp:txBody>
      <dsp:txXfrm>
        <a:off x="5644437" y="2045240"/>
        <a:ext cx="685197" cy="332261"/>
      </dsp:txXfrm>
    </dsp:sp>
    <dsp:sp modelId="{4768F7BD-2634-49B2-B0C7-DA1B88CDAFD0}">
      <dsp:nvSpPr>
        <dsp:cNvPr id="0" name=""/>
        <dsp:cNvSpPr/>
      </dsp:nvSpPr>
      <dsp:spPr>
        <a:xfrm>
          <a:off x="6339972" y="2206739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474087" y="2204312"/>
        <a:ext cx="14117" cy="14117"/>
      </dsp:txXfrm>
    </dsp:sp>
    <dsp:sp modelId="{8DE2AEDD-A91B-4FE8-A173-81453CFF1CC7}">
      <dsp:nvSpPr>
        <dsp:cNvPr id="0" name=""/>
        <dsp:cNvSpPr/>
      </dsp:nvSpPr>
      <dsp:spPr>
        <a:xfrm>
          <a:off x="6622320" y="2034903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Joëlle</a:t>
          </a:r>
        </a:p>
      </dsp:txBody>
      <dsp:txXfrm>
        <a:off x="6632657" y="2045240"/>
        <a:ext cx="685197" cy="332261"/>
      </dsp:txXfrm>
    </dsp:sp>
    <dsp:sp modelId="{63A9DF85-E74A-4CF7-AF0F-63833DCF2E35}">
      <dsp:nvSpPr>
        <dsp:cNvPr id="0" name=""/>
        <dsp:cNvSpPr/>
      </dsp:nvSpPr>
      <dsp:spPr>
        <a:xfrm>
          <a:off x="7328192" y="2206739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462308" y="2204312"/>
        <a:ext cx="14117" cy="14117"/>
      </dsp:txXfrm>
    </dsp:sp>
    <dsp:sp modelId="{CB9FF189-B761-4FDA-B235-D978959E9641}">
      <dsp:nvSpPr>
        <dsp:cNvPr id="0" name=""/>
        <dsp:cNvSpPr/>
      </dsp:nvSpPr>
      <dsp:spPr>
        <a:xfrm>
          <a:off x="7610541" y="2034903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Gérard</a:t>
          </a:r>
        </a:p>
      </dsp:txBody>
      <dsp:txXfrm>
        <a:off x="7620878" y="2045240"/>
        <a:ext cx="685197" cy="332261"/>
      </dsp:txXfrm>
    </dsp:sp>
    <dsp:sp modelId="{9C670181-DBA6-43C1-99C8-84D8E919A72B}">
      <dsp:nvSpPr>
        <dsp:cNvPr id="0" name=""/>
        <dsp:cNvSpPr/>
      </dsp:nvSpPr>
      <dsp:spPr>
        <a:xfrm rot="19005076">
          <a:off x="1736411" y="2982487"/>
          <a:ext cx="1079653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079653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49246" y="2960127"/>
        <a:ext cx="53982" cy="53982"/>
      </dsp:txXfrm>
    </dsp:sp>
    <dsp:sp modelId="{837BA169-2A72-4907-904B-8C4BF0CFB4DC}">
      <dsp:nvSpPr>
        <dsp:cNvPr id="0" name=""/>
        <dsp:cNvSpPr/>
      </dsp:nvSpPr>
      <dsp:spPr>
        <a:xfrm>
          <a:off x="2669440" y="2440779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Marthe</a:t>
          </a:r>
        </a:p>
      </dsp:txBody>
      <dsp:txXfrm>
        <a:off x="2679777" y="2451116"/>
        <a:ext cx="685197" cy="332261"/>
      </dsp:txXfrm>
    </dsp:sp>
    <dsp:sp modelId="{84F08830-FEB6-431D-A12B-64DEB18E178F}">
      <dsp:nvSpPr>
        <dsp:cNvPr id="0" name=""/>
        <dsp:cNvSpPr/>
      </dsp:nvSpPr>
      <dsp:spPr>
        <a:xfrm rot="20219786">
          <a:off x="1849067" y="3185425"/>
          <a:ext cx="854341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854341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54879" y="3168698"/>
        <a:ext cx="42717" cy="42717"/>
      </dsp:txXfrm>
    </dsp:sp>
    <dsp:sp modelId="{2480B6D9-65A7-44A7-B2C6-47D67246ADE9}">
      <dsp:nvSpPr>
        <dsp:cNvPr id="0" name=""/>
        <dsp:cNvSpPr/>
      </dsp:nvSpPr>
      <dsp:spPr>
        <a:xfrm>
          <a:off x="2669440" y="2846655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Paul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Paulet</a:t>
          </a:r>
        </a:p>
      </dsp:txBody>
      <dsp:txXfrm>
        <a:off x="2679777" y="2856992"/>
        <a:ext cx="685197" cy="332261"/>
      </dsp:txXfrm>
    </dsp:sp>
    <dsp:sp modelId="{8BEBC3E2-36E4-47F1-A771-3748CADB0068}">
      <dsp:nvSpPr>
        <dsp:cNvPr id="0" name=""/>
        <dsp:cNvSpPr/>
      </dsp:nvSpPr>
      <dsp:spPr>
        <a:xfrm rot="313912">
          <a:off x="1881391" y="3388363"/>
          <a:ext cx="789694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789694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56495" y="3373252"/>
        <a:ext cx="39484" cy="39484"/>
      </dsp:txXfrm>
    </dsp:sp>
    <dsp:sp modelId="{00CA09FC-FE06-4400-B739-DC60255546ED}">
      <dsp:nvSpPr>
        <dsp:cNvPr id="0" name=""/>
        <dsp:cNvSpPr/>
      </dsp:nvSpPr>
      <dsp:spPr>
        <a:xfrm>
          <a:off x="2669440" y="3252532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Jeanne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Nana</a:t>
          </a:r>
        </a:p>
      </dsp:txBody>
      <dsp:txXfrm>
        <a:off x="2679777" y="3262869"/>
        <a:ext cx="685197" cy="332261"/>
      </dsp:txXfrm>
    </dsp:sp>
    <dsp:sp modelId="{81012141-87AA-4178-816B-AE22234D1154}">
      <dsp:nvSpPr>
        <dsp:cNvPr id="0" name=""/>
        <dsp:cNvSpPr/>
      </dsp:nvSpPr>
      <dsp:spPr>
        <a:xfrm>
          <a:off x="3375311" y="342436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3421941"/>
        <a:ext cx="14117" cy="14117"/>
      </dsp:txXfrm>
    </dsp:sp>
    <dsp:sp modelId="{57BAE263-9589-4A6D-AAF5-355CFAF1FCF3}">
      <dsp:nvSpPr>
        <dsp:cNvPr id="0" name=""/>
        <dsp:cNvSpPr/>
      </dsp:nvSpPr>
      <dsp:spPr>
        <a:xfrm>
          <a:off x="3657660" y="325253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Claude</a:t>
          </a:r>
        </a:p>
      </dsp:txBody>
      <dsp:txXfrm>
        <a:off x="3667997" y="3262869"/>
        <a:ext cx="685197" cy="332261"/>
      </dsp:txXfrm>
    </dsp:sp>
    <dsp:sp modelId="{94BD285A-FD77-40D3-A7C6-3FC95DC8AC1C}">
      <dsp:nvSpPr>
        <dsp:cNvPr id="0" name=""/>
        <dsp:cNvSpPr/>
      </dsp:nvSpPr>
      <dsp:spPr>
        <a:xfrm>
          <a:off x="4363532" y="342436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3421941"/>
        <a:ext cx="14117" cy="14117"/>
      </dsp:txXfrm>
    </dsp:sp>
    <dsp:sp modelId="{CE70F623-7E91-400B-839B-D1AD841C32FC}">
      <dsp:nvSpPr>
        <dsp:cNvPr id="0" name=""/>
        <dsp:cNvSpPr/>
      </dsp:nvSpPr>
      <dsp:spPr>
        <a:xfrm>
          <a:off x="4645880" y="325253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Jean-Pierre</a:t>
          </a:r>
        </a:p>
      </dsp:txBody>
      <dsp:txXfrm>
        <a:off x="4656217" y="3262869"/>
        <a:ext cx="685197" cy="332261"/>
      </dsp:txXfrm>
    </dsp:sp>
    <dsp:sp modelId="{1F441009-9EA2-4A2B-864C-292281990E23}">
      <dsp:nvSpPr>
        <dsp:cNvPr id="0" name=""/>
        <dsp:cNvSpPr/>
      </dsp:nvSpPr>
      <dsp:spPr>
        <a:xfrm>
          <a:off x="5351752" y="342436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3421941"/>
        <a:ext cx="14117" cy="14117"/>
      </dsp:txXfrm>
    </dsp:sp>
    <dsp:sp modelId="{A58A7461-7717-4A97-A320-E141DFB07A82}">
      <dsp:nvSpPr>
        <dsp:cNvPr id="0" name=""/>
        <dsp:cNvSpPr/>
      </dsp:nvSpPr>
      <dsp:spPr>
        <a:xfrm>
          <a:off x="5634100" y="325253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Cécile</a:t>
          </a:r>
        </a:p>
      </dsp:txBody>
      <dsp:txXfrm>
        <a:off x="5644437" y="3262869"/>
        <a:ext cx="685197" cy="332261"/>
      </dsp:txXfrm>
    </dsp:sp>
    <dsp:sp modelId="{EA3B980F-353C-4E96-A6F0-CFE3F92991B0}">
      <dsp:nvSpPr>
        <dsp:cNvPr id="0" name=""/>
        <dsp:cNvSpPr/>
      </dsp:nvSpPr>
      <dsp:spPr>
        <a:xfrm>
          <a:off x="6339972" y="342436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474087" y="3421941"/>
        <a:ext cx="14117" cy="14117"/>
      </dsp:txXfrm>
    </dsp:sp>
    <dsp:sp modelId="{3C58F2DC-1DE7-4E4A-BBD8-E1C07B42E5E6}">
      <dsp:nvSpPr>
        <dsp:cNvPr id="0" name=""/>
        <dsp:cNvSpPr/>
      </dsp:nvSpPr>
      <dsp:spPr>
        <a:xfrm>
          <a:off x="6622320" y="325253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Michel</a:t>
          </a:r>
        </a:p>
      </dsp:txBody>
      <dsp:txXfrm>
        <a:off x="6632657" y="3262869"/>
        <a:ext cx="685197" cy="332261"/>
      </dsp:txXfrm>
    </dsp:sp>
    <dsp:sp modelId="{65C3A3B0-24B0-4FA1-A3B1-24F0467542F7}">
      <dsp:nvSpPr>
        <dsp:cNvPr id="0" name=""/>
        <dsp:cNvSpPr/>
      </dsp:nvSpPr>
      <dsp:spPr>
        <a:xfrm>
          <a:off x="7328192" y="342436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462308" y="3421941"/>
        <a:ext cx="14117" cy="14117"/>
      </dsp:txXfrm>
    </dsp:sp>
    <dsp:sp modelId="{AB7219B9-7CCC-42A3-895C-B46D6268119E}">
      <dsp:nvSpPr>
        <dsp:cNvPr id="0" name=""/>
        <dsp:cNvSpPr/>
      </dsp:nvSpPr>
      <dsp:spPr>
        <a:xfrm>
          <a:off x="7610541" y="325253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Gérard</a:t>
          </a:r>
        </a:p>
      </dsp:txBody>
      <dsp:txXfrm>
        <a:off x="7620878" y="3262869"/>
        <a:ext cx="685197" cy="332261"/>
      </dsp:txXfrm>
    </dsp:sp>
    <dsp:sp modelId="{F7FBA41C-2FDB-42B7-982C-0DDA1BB37CC5}">
      <dsp:nvSpPr>
        <dsp:cNvPr id="0" name=""/>
        <dsp:cNvSpPr/>
      </dsp:nvSpPr>
      <dsp:spPr>
        <a:xfrm rot="1877184">
          <a:off x="1816127" y="3591301"/>
          <a:ext cx="920220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920220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53232" y="3572927"/>
        <a:ext cx="46011" cy="46011"/>
      </dsp:txXfrm>
    </dsp:sp>
    <dsp:sp modelId="{457150AC-EF3B-4000-9528-1BE452DE444B}">
      <dsp:nvSpPr>
        <dsp:cNvPr id="0" name=""/>
        <dsp:cNvSpPr/>
      </dsp:nvSpPr>
      <dsp:spPr>
        <a:xfrm>
          <a:off x="2669440" y="3658408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Rose</a:t>
          </a:r>
        </a:p>
      </dsp:txBody>
      <dsp:txXfrm>
        <a:off x="2679777" y="3668745"/>
        <a:ext cx="685197" cy="332261"/>
      </dsp:txXfrm>
    </dsp:sp>
    <dsp:sp modelId="{14CC5E93-2F46-40A9-85AD-0DC248E7BA43}">
      <dsp:nvSpPr>
        <dsp:cNvPr id="0" name=""/>
        <dsp:cNvSpPr/>
      </dsp:nvSpPr>
      <dsp:spPr>
        <a:xfrm>
          <a:off x="3375311" y="3830244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3827817"/>
        <a:ext cx="14117" cy="14117"/>
      </dsp:txXfrm>
    </dsp:sp>
    <dsp:sp modelId="{FC51D0A2-DF11-4BC8-BEED-D37585852719}">
      <dsp:nvSpPr>
        <dsp:cNvPr id="0" name=""/>
        <dsp:cNvSpPr/>
      </dsp:nvSpPr>
      <dsp:spPr>
        <a:xfrm>
          <a:off x="3657660" y="3658408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Eveline</a:t>
          </a:r>
        </a:p>
      </dsp:txBody>
      <dsp:txXfrm>
        <a:off x="3667997" y="3668745"/>
        <a:ext cx="685197" cy="332261"/>
      </dsp:txXfrm>
    </dsp:sp>
    <dsp:sp modelId="{9335D983-7A19-4C49-B6AD-2668455E51C0}">
      <dsp:nvSpPr>
        <dsp:cNvPr id="0" name=""/>
        <dsp:cNvSpPr/>
      </dsp:nvSpPr>
      <dsp:spPr>
        <a:xfrm>
          <a:off x="4363532" y="3830244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3827817"/>
        <a:ext cx="14117" cy="14117"/>
      </dsp:txXfrm>
    </dsp:sp>
    <dsp:sp modelId="{06B9B90A-46A3-4137-80AA-65FB59788FDD}">
      <dsp:nvSpPr>
        <dsp:cNvPr id="0" name=""/>
        <dsp:cNvSpPr/>
      </dsp:nvSpPr>
      <dsp:spPr>
        <a:xfrm>
          <a:off x="4645880" y="3658408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Marlise</a:t>
          </a:r>
        </a:p>
      </dsp:txBody>
      <dsp:txXfrm>
        <a:off x="4656217" y="3668745"/>
        <a:ext cx="685197" cy="332261"/>
      </dsp:txXfrm>
    </dsp:sp>
    <dsp:sp modelId="{73CA37C1-98C0-454F-8275-68974528016D}">
      <dsp:nvSpPr>
        <dsp:cNvPr id="0" name=""/>
        <dsp:cNvSpPr/>
      </dsp:nvSpPr>
      <dsp:spPr>
        <a:xfrm rot="2900167">
          <a:off x="1684742" y="3794239"/>
          <a:ext cx="1182990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182990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46663" y="3769296"/>
        <a:ext cx="59149" cy="59149"/>
      </dsp:txXfrm>
    </dsp:sp>
    <dsp:sp modelId="{4ECC23DC-6B67-4984-BF16-546511C40369}">
      <dsp:nvSpPr>
        <dsp:cNvPr id="0" name=""/>
        <dsp:cNvSpPr/>
      </dsp:nvSpPr>
      <dsp:spPr>
        <a:xfrm>
          <a:off x="2669440" y="4064284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André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Dédé</a:t>
          </a:r>
        </a:p>
      </dsp:txBody>
      <dsp:txXfrm>
        <a:off x="2679777" y="4074621"/>
        <a:ext cx="685197" cy="332261"/>
      </dsp:txXfrm>
    </dsp:sp>
    <dsp:sp modelId="{6818E617-7C36-42B0-AEF9-5B7ED47DDBB6}">
      <dsp:nvSpPr>
        <dsp:cNvPr id="0" name=""/>
        <dsp:cNvSpPr/>
      </dsp:nvSpPr>
      <dsp:spPr>
        <a:xfrm>
          <a:off x="3375311" y="4236120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4233693"/>
        <a:ext cx="14117" cy="14117"/>
      </dsp:txXfrm>
    </dsp:sp>
    <dsp:sp modelId="{17787BFB-606A-42EE-ACF3-587A43379A08}">
      <dsp:nvSpPr>
        <dsp:cNvPr id="0" name=""/>
        <dsp:cNvSpPr/>
      </dsp:nvSpPr>
      <dsp:spPr>
        <a:xfrm>
          <a:off x="3657660" y="4064284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Patricia</a:t>
          </a:r>
        </a:p>
      </dsp:txBody>
      <dsp:txXfrm>
        <a:off x="3667997" y="4074621"/>
        <a:ext cx="685197" cy="332261"/>
      </dsp:txXfrm>
    </dsp:sp>
    <dsp:sp modelId="{9E1A7EE3-E51E-46FB-B7E2-F8FFC9BA8812}">
      <dsp:nvSpPr>
        <dsp:cNvPr id="0" name=""/>
        <dsp:cNvSpPr/>
      </dsp:nvSpPr>
      <dsp:spPr>
        <a:xfrm>
          <a:off x="4363532" y="4236120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4233693"/>
        <a:ext cx="14117" cy="14117"/>
      </dsp:txXfrm>
    </dsp:sp>
    <dsp:sp modelId="{B923D0B5-4AED-4A70-8A1C-C0C740E64322}">
      <dsp:nvSpPr>
        <dsp:cNvPr id="0" name=""/>
        <dsp:cNvSpPr/>
      </dsp:nvSpPr>
      <dsp:spPr>
        <a:xfrm>
          <a:off x="4645880" y="4064284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Jean-Claude</a:t>
          </a:r>
        </a:p>
      </dsp:txBody>
      <dsp:txXfrm>
        <a:off x="4656217" y="4074621"/>
        <a:ext cx="685197" cy="332261"/>
      </dsp:txXfrm>
    </dsp:sp>
    <dsp:sp modelId="{E65239C8-8A5B-459C-99BB-D87590DD4F2C}">
      <dsp:nvSpPr>
        <dsp:cNvPr id="0" name=""/>
        <dsp:cNvSpPr/>
      </dsp:nvSpPr>
      <dsp:spPr>
        <a:xfrm rot="3517542">
          <a:off x="1520990" y="3997177"/>
          <a:ext cx="1510495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510495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2238475" y="3964047"/>
        <a:ext cx="75524" cy="75524"/>
      </dsp:txXfrm>
    </dsp:sp>
    <dsp:sp modelId="{30ADCCAC-B7A5-4893-9989-C32B1E4827BF}">
      <dsp:nvSpPr>
        <dsp:cNvPr id="0" name=""/>
        <dsp:cNvSpPr/>
      </dsp:nvSpPr>
      <dsp:spPr>
        <a:xfrm>
          <a:off x="2669440" y="4470160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Cécile</a:t>
          </a:r>
        </a:p>
      </dsp:txBody>
      <dsp:txXfrm>
        <a:off x="2679777" y="4480497"/>
        <a:ext cx="685197" cy="332261"/>
      </dsp:txXfrm>
    </dsp:sp>
    <dsp:sp modelId="{EAC24305-CD29-43C8-AD13-D9E7D38851E6}">
      <dsp:nvSpPr>
        <dsp:cNvPr id="0" name=""/>
        <dsp:cNvSpPr/>
      </dsp:nvSpPr>
      <dsp:spPr>
        <a:xfrm>
          <a:off x="3375311" y="4641996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4639569"/>
        <a:ext cx="14117" cy="14117"/>
      </dsp:txXfrm>
    </dsp:sp>
    <dsp:sp modelId="{92CE4FE3-12B0-4FF9-BD0D-DD2C516CDC67}">
      <dsp:nvSpPr>
        <dsp:cNvPr id="0" name=""/>
        <dsp:cNvSpPr/>
      </dsp:nvSpPr>
      <dsp:spPr>
        <a:xfrm>
          <a:off x="3657660" y="4470160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Catherine</a:t>
          </a:r>
        </a:p>
      </dsp:txBody>
      <dsp:txXfrm>
        <a:off x="3667997" y="4480497"/>
        <a:ext cx="685197" cy="332261"/>
      </dsp:txXfrm>
    </dsp:sp>
    <dsp:sp modelId="{1648BC8A-8A28-4F78-A319-9AD2D9410C70}">
      <dsp:nvSpPr>
        <dsp:cNvPr id="0" name=""/>
        <dsp:cNvSpPr/>
      </dsp:nvSpPr>
      <dsp:spPr>
        <a:xfrm>
          <a:off x="4363532" y="4641996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4639569"/>
        <a:ext cx="14117" cy="14117"/>
      </dsp:txXfrm>
    </dsp:sp>
    <dsp:sp modelId="{767D610B-4B3A-4AE5-885F-AA1C08FC0EE3}">
      <dsp:nvSpPr>
        <dsp:cNvPr id="0" name=""/>
        <dsp:cNvSpPr/>
      </dsp:nvSpPr>
      <dsp:spPr>
        <a:xfrm>
          <a:off x="4645880" y="4470160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Yolande</a:t>
          </a:r>
        </a:p>
      </dsp:txBody>
      <dsp:txXfrm>
        <a:off x="4656217" y="4480497"/>
        <a:ext cx="685197" cy="332261"/>
      </dsp:txXfrm>
    </dsp:sp>
    <dsp:sp modelId="{9B97EB1B-8D7B-43C2-B987-647F1986BD06}">
      <dsp:nvSpPr>
        <dsp:cNvPr id="0" name=""/>
        <dsp:cNvSpPr/>
      </dsp:nvSpPr>
      <dsp:spPr>
        <a:xfrm>
          <a:off x="5351752" y="4641996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4639569"/>
        <a:ext cx="14117" cy="14117"/>
      </dsp:txXfrm>
    </dsp:sp>
    <dsp:sp modelId="{90E75209-7692-40B1-BDF4-4F97F76B45BD}">
      <dsp:nvSpPr>
        <dsp:cNvPr id="0" name=""/>
        <dsp:cNvSpPr/>
      </dsp:nvSpPr>
      <dsp:spPr>
        <a:xfrm>
          <a:off x="5634100" y="4470160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Robert</a:t>
          </a:r>
        </a:p>
      </dsp:txBody>
      <dsp:txXfrm>
        <a:off x="5644437" y="4480497"/>
        <a:ext cx="685197" cy="332261"/>
      </dsp:txXfrm>
    </dsp:sp>
    <dsp:sp modelId="{5CF22D5F-7C41-4DED-94D9-5CEA8EF9D218}">
      <dsp:nvSpPr>
        <dsp:cNvPr id="0" name=""/>
        <dsp:cNvSpPr/>
      </dsp:nvSpPr>
      <dsp:spPr>
        <a:xfrm rot="3907046">
          <a:off x="1341733" y="4200115"/>
          <a:ext cx="1869010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1869010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600" kern="1200"/>
        </a:p>
      </dsp:txBody>
      <dsp:txXfrm>
        <a:off x="2229513" y="4158022"/>
        <a:ext cx="93450" cy="93450"/>
      </dsp:txXfrm>
    </dsp:sp>
    <dsp:sp modelId="{6FE276DD-B234-4938-8A45-59D93F244E4F}">
      <dsp:nvSpPr>
        <dsp:cNvPr id="0" name=""/>
        <dsp:cNvSpPr/>
      </dsp:nvSpPr>
      <dsp:spPr>
        <a:xfrm>
          <a:off x="2669440" y="4876036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Léon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Boubi</a:t>
          </a:r>
        </a:p>
      </dsp:txBody>
      <dsp:txXfrm>
        <a:off x="2679777" y="4886373"/>
        <a:ext cx="685197" cy="332261"/>
      </dsp:txXfrm>
    </dsp:sp>
    <dsp:sp modelId="{FF533FD1-6134-4326-B3C2-B0BBC945F360}">
      <dsp:nvSpPr>
        <dsp:cNvPr id="0" name=""/>
        <dsp:cNvSpPr/>
      </dsp:nvSpPr>
      <dsp:spPr>
        <a:xfrm>
          <a:off x="3375311" y="5047872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5045445"/>
        <a:ext cx="14117" cy="14117"/>
      </dsp:txXfrm>
    </dsp:sp>
    <dsp:sp modelId="{91A77A5A-279B-4EA4-85EC-20597D1F8AE0}">
      <dsp:nvSpPr>
        <dsp:cNvPr id="0" name=""/>
        <dsp:cNvSpPr/>
      </dsp:nvSpPr>
      <dsp:spPr>
        <a:xfrm>
          <a:off x="3657660" y="4876036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Christiane</a:t>
          </a:r>
        </a:p>
      </dsp:txBody>
      <dsp:txXfrm>
        <a:off x="3667997" y="4886373"/>
        <a:ext cx="685197" cy="332261"/>
      </dsp:txXfrm>
    </dsp:sp>
    <dsp:sp modelId="{C844861F-CD74-420D-80B7-6944FD3892D4}">
      <dsp:nvSpPr>
        <dsp:cNvPr id="0" name=""/>
        <dsp:cNvSpPr/>
      </dsp:nvSpPr>
      <dsp:spPr>
        <a:xfrm>
          <a:off x="4363532" y="5047872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5045445"/>
        <a:ext cx="14117" cy="14117"/>
      </dsp:txXfrm>
    </dsp:sp>
    <dsp:sp modelId="{A7A60C28-75E7-42C4-A7ED-CFB54A386959}">
      <dsp:nvSpPr>
        <dsp:cNvPr id="0" name=""/>
        <dsp:cNvSpPr/>
      </dsp:nvSpPr>
      <dsp:spPr>
        <a:xfrm>
          <a:off x="4645880" y="4876036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Patrick</a:t>
          </a:r>
        </a:p>
      </dsp:txBody>
      <dsp:txXfrm>
        <a:off x="4656217" y="4886373"/>
        <a:ext cx="685197" cy="332261"/>
      </dsp:txXfrm>
    </dsp:sp>
    <dsp:sp modelId="{4FB164F0-18AB-447E-B6B1-4C9E5FCE7A1A}">
      <dsp:nvSpPr>
        <dsp:cNvPr id="0" name=""/>
        <dsp:cNvSpPr/>
      </dsp:nvSpPr>
      <dsp:spPr>
        <a:xfrm rot="4168957">
          <a:off x="1154379" y="4403053"/>
          <a:ext cx="224371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243718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20145" y="4351592"/>
        <a:ext cx="112185" cy="112185"/>
      </dsp:txXfrm>
    </dsp:sp>
    <dsp:sp modelId="{60D0CA1F-CA6E-46F9-B427-8E83E5ACD709}">
      <dsp:nvSpPr>
        <dsp:cNvPr id="0" name=""/>
        <dsp:cNvSpPr/>
      </dsp:nvSpPr>
      <dsp:spPr>
        <a:xfrm>
          <a:off x="2669440" y="5281912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Bernadette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 err="1"/>
            <a:t>Dadette</a:t>
          </a:r>
          <a:endParaRPr lang="fr-CH" sz="900" kern="1200" dirty="0"/>
        </a:p>
      </dsp:txBody>
      <dsp:txXfrm>
        <a:off x="2679777" y="5292249"/>
        <a:ext cx="685197" cy="332261"/>
      </dsp:txXfrm>
    </dsp:sp>
    <dsp:sp modelId="{0939CF64-DB68-4E65-8266-F50272A69B5E}">
      <dsp:nvSpPr>
        <dsp:cNvPr id="0" name=""/>
        <dsp:cNvSpPr/>
      </dsp:nvSpPr>
      <dsp:spPr>
        <a:xfrm>
          <a:off x="3375311" y="545374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5451321"/>
        <a:ext cx="14117" cy="14117"/>
      </dsp:txXfrm>
    </dsp:sp>
    <dsp:sp modelId="{81362130-5070-406D-A002-74644C8FC646}">
      <dsp:nvSpPr>
        <dsp:cNvPr id="0" name=""/>
        <dsp:cNvSpPr/>
      </dsp:nvSpPr>
      <dsp:spPr>
        <a:xfrm>
          <a:off x="3657660" y="528191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Jean-Marie</a:t>
          </a:r>
        </a:p>
      </dsp:txBody>
      <dsp:txXfrm>
        <a:off x="3667997" y="5292249"/>
        <a:ext cx="685197" cy="332261"/>
      </dsp:txXfrm>
    </dsp:sp>
    <dsp:sp modelId="{3A75A427-F652-4091-9338-D04BDA01F63A}">
      <dsp:nvSpPr>
        <dsp:cNvPr id="0" name=""/>
        <dsp:cNvSpPr/>
      </dsp:nvSpPr>
      <dsp:spPr>
        <a:xfrm>
          <a:off x="4363532" y="545374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5451321"/>
        <a:ext cx="14117" cy="14117"/>
      </dsp:txXfrm>
    </dsp:sp>
    <dsp:sp modelId="{27A21867-57B2-4F53-8AE0-FF4ABD84463F}">
      <dsp:nvSpPr>
        <dsp:cNvPr id="0" name=""/>
        <dsp:cNvSpPr/>
      </dsp:nvSpPr>
      <dsp:spPr>
        <a:xfrm>
          <a:off x="4645880" y="528191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Pierre-Alain</a:t>
          </a:r>
        </a:p>
      </dsp:txBody>
      <dsp:txXfrm>
        <a:off x="4656217" y="5292249"/>
        <a:ext cx="685197" cy="332261"/>
      </dsp:txXfrm>
    </dsp:sp>
    <dsp:sp modelId="{8C3BD297-3974-43A0-BDCB-8D7A2C04DCE7}">
      <dsp:nvSpPr>
        <dsp:cNvPr id="0" name=""/>
        <dsp:cNvSpPr/>
      </dsp:nvSpPr>
      <dsp:spPr>
        <a:xfrm>
          <a:off x="5351752" y="545374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5451321"/>
        <a:ext cx="14117" cy="14117"/>
      </dsp:txXfrm>
    </dsp:sp>
    <dsp:sp modelId="{834740EA-7322-4402-90B1-113D6C443C40}">
      <dsp:nvSpPr>
        <dsp:cNvPr id="0" name=""/>
        <dsp:cNvSpPr/>
      </dsp:nvSpPr>
      <dsp:spPr>
        <a:xfrm>
          <a:off x="5634100" y="528191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Marie-José</a:t>
          </a:r>
        </a:p>
      </dsp:txBody>
      <dsp:txXfrm>
        <a:off x="5644437" y="5292249"/>
        <a:ext cx="685197" cy="332261"/>
      </dsp:txXfrm>
    </dsp:sp>
    <dsp:sp modelId="{7CC80FBE-F995-4B57-AD80-7A37538EBB88}">
      <dsp:nvSpPr>
        <dsp:cNvPr id="0" name=""/>
        <dsp:cNvSpPr/>
      </dsp:nvSpPr>
      <dsp:spPr>
        <a:xfrm>
          <a:off x="6339972" y="545374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474087" y="5451321"/>
        <a:ext cx="14117" cy="14117"/>
      </dsp:txXfrm>
    </dsp:sp>
    <dsp:sp modelId="{53006027-D593-45E4-B7A9-1B783D7EC82D}">
      <dsp:nvSpPr>
        <dsp:cNvPr id="0" name=""/>
        <dsp:cNvSpPr/>
      </dsp:nvSpPr>
      <dsp:spPr>
        <a:xfrm>
          <a:off x="6622320" y="528191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Danielle</a:t>
          </a:r>
        </a:p>
      </dsp:txBody>
      <dsp:txXfrm>
        <a:off x="6632657" y="5292249"/>
        <a:ext cx="685197" cy="332261"/>
      </dsp:txXfrm>
    </dsp:sp>
    <dsp:sp modelId="{50284695-8126-4AA7-BC37-E010D529D1B4}">
      <dsp:nvSpPr>
        <dsp:cNvPr id="0" name=""/>
        <dsp:cNvSpPr/>
      </dsp:nvSpPr>
      <dsp:spPr>
        <a:xfrm>
          <a:off x="7328192" y="5453748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462308" y="5451321"/>
        <a:ext cx="14117" cy="14117"/>
      </dsp:txXfrm>
    </dsp:sp>
    <dsp:sp modelId="{7A891376-E807-4B80-8A8F-06510FC4D18F}">
      <dsp:nvSpPr>
        <dsp:cNvPr id="0" name=""/>
        <dsp:cNvSpPr/>
      </dsp:nvSpPr>
      <dsp:spPr>
        <a:xfrm>
          <a:off x="7610541" y="5281912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Mireille</a:t>
          </a:r>
        </a:p>
      </dsp:txBody>
      <dsp:txXfrm>
        <a:off x="7620878" y="5292249"/>
        <a:ext cx="685197" cy="332261"/>
      </dsp:txXfrm>
    </dsp:sp>
    <dsp:sp modelId="{7C9F09A8-4687-421A-90F3-FB45EFDAB448}">
      <dsp:nvSpPr>
        <dsp:cNvPr id="0" name=""/>
        <dsp:cNvSpPr/>
      </dsp:nvSpPr>
      <dsp:spPr>
        <a:xfrm rot="4355158">
          <a:off x="962387" y="4605991"/>
          <a:ext cx="2627701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627701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10545" y="4544931"/>
        <a:ext cx="131385" cy="131385"/>
      </dsp:txXfrm>
    </dsp:sp>
    <dsp:sp modelId="{6EC3842D-FA32-44D4-96CB-4E6695564530}">
      <dsp:nvSpPr>
        <dsp:cNvPr id="0" name=""/>
        <dsp:cNvSpPr/>
      </dsp:nvSpPr>
      <dsp:spPr>
        <a:xfrm>
          <a:off x="2669440" y="5687788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Lucien</a:t>
          </a:r>
        </a:p>
      </dsp:txBody>
      <dsp:txXfrm>
        <a:off x="2679777" y="5698125"/>
        <a:ext cx="685197" cy="332261"/>
      </dsp:txXfrm>
    </dsp:sp>
    <dsp:sp modelId="{CCBCB4C4-9527-47B0-B2B9-1AE9215F8E09}">
      <dsp:nvSpPr>
        <dsp:cNvPr id="0" name=""/>
        <dsp:cNvSpPr/>
      </dsp:nvSpPr>
      <dsp:spPr>
        <a:xfrm>
          <a:off x="3375311" y="5859625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5857198"/>
        <a:ext cx="14117" cy="14117"/>
      </dsp:txXfrm>
    </dsp:sp>
    <dsp:sp modelId="{6981094E-8F91-4E19-B742-A74383F8DCAA}">
      <dsp:nvSpPr>
        <dsp:cNvPr id="0" name=""/>
        <dsp:cNvSpPr/>
      </dsp:nvSpPr>
      <dsp:spPr>
        <a:xfrm>
          <a:off x="3657660" y="5687788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Marie-Claude</a:t>
          </a:r>
        </a:p>
      </dsp:txBody>
      <dsp:txXfrm>
        <a:off x="3667997" y="5698125"/>
        <a:ext cx="685197" cy="332261"/>
      </dsp:txXfrm>
    </dsp:sp>
    <dsp:sp modelId="{9FCE6F69-CFCD-4932-8F3F-BE7F4B563667}">
      <dsp:nvSpPr>
        <dsp:cNvPr id="0" name=""/>
        <dsp:cNvSpPr/>
      </dsp:nvSpPr>
      <dsp:spPr>
        <a:xfrm>
          <a:off x="4363532" y="5859625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5857198"/>
        <a:ext cx="14117" cy="14117"/>
      </dsp:txXfrm>
    </dsp:sp>
    <dsp:sp modelId="{73EA9B8D-A11B-4FAC-AB37-637541FD6F9D}">
      <dsp:nvSpPr>
        <dsp:cNvPr id="0" name=""/>
        <dsp:cNvSpPr/>
      </dsp:nvSpPr>
      <dsp:spPr>
        <a:xfrm>
          <a:off x="4645880" y="5687788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Myriam</a:t>
          </a:r>
        </a:p>
      </dsp:txBody>
      <dsp:txXfrm>
        <a:off x="4656217" y="5698125"/>
        <a:ext cx="685197" cy="332261"/>
      </dsp:txXfrm>
    </dsp:sp>
    <dsp:sp modelId="{584FB4CD-16CE-4F1B-84C2-474924D4A24B}">
      <dsp:nvSpPr>
        <dsp:cNvPr id="0" name=""/>
        <dsp:cNvSpPr/>
      </dsp:nvSpPr>
      <dsp:spPr>
        <a:xfrm>
          <a:off x="5351752" y="5859625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485867" y="5857198"/>
        <a:ext cx="14117" cy="14117"/>
      </dsp:txXfrm>
    </dsp:sp>
    <dsp:sp modelId="{FF5EEB7F-3B0F-4778-AC60-055F2D9EFC21}">
      <dsp:nvSpPr>
        <dsp:cNvPr id="0" name=""/>
        <dsp:cNvSpPr/>
      </dsp:nvSpPr>
      <dsp:spPr>
        <a:xfrm>
          <a:off x="5634100" y="5687788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Dominique</a:t>
          </a:r>
        </a:p>
      </dsp:txBody>
      <dsp:txXfrm>
        <a:off x="5644437" y="5698125"/>
        <a:ext cx="685197" cy="332261"/>
      </dsp:txXfrm>
    </dsp:sp>
    <dsp:sp modelId="{BDC23ACF-9ED5-493D-9E0F-88BBC2EFAF59}">
      <dsp:nvSpPr>
        <dsp:cNvPr id="0" name=""/>
        <dsp:cNvSpPr/>
      </dsp:nvSpPr>
      <dsp:spPr>
        <a:xfrm rot="4493584">
          <a:off x="767527" y="4808929"/>
          <a:ext cx="3017421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3017421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200802" y="4738126"/>
        <a:ext cx="150871" cy="150871"/>
      </dsp:txXfrm>
    </dsp:sp>
    <dsp:sp modelId="{35B7D542-00B4-4ACC-A478-D11DF82E97FF}">
      <dsp:nvSpPr>
        <dsp:cNvPr id="0" name=""/>
        <dsp:cNvSpPr/>
      </dsp:nvSpPr>
      <dsp:spPr>
        <a:xfrm>
          <a:off x="2669440" y="6093664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Alodie</a:t>
          </a:r>
        </a:p>
      </dsp:txBody>
      <dsp:txXfrm>
        <a:off x="2679777" y="6104001"/>
        <a:ext cx="685197" cy="332261"/>
      </dsp:txXfrm>
    </dsp:sp>
    <dsp:sp modelId="{C3CC55DA-1291-4152-A60F-0CB7E550C305}">
      <dsp:nvSpPr>
        <dsp:cNvPr id="0" name=""/>
        <dsp:cNvSpPr/>
      </dsp:nvSpPr>
      <dsp:spPr>
        <a:xfrm>
          <a:off x="3375311" y="6265501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6263074"/>
        <a:ext cx="14117" cy="14117"/>
      </dsp:txXfrm>
    </dsp:sp>
    <dsp:sp modelId="{A5AF6865-EA77-4F33-9265-5CC64F072584}">
      <dsp:nvSpPr>
        <dsp:cNvPr id="0" name=""/>
        <dsp:cNvSpPr/>
      </dsp:nvSpPr>
      <dsp:spPr>
        <a:xfrm>
          <a:off x="3657660" y="6093664"/>
          <a:ext cx="705871" cy="352935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Anne-Lise</a:t>
          </a:r>
        </a:p>
      </dsp:txBody>
      <dsp:txXfrm>
        <a:off x="3667997" y="6104001"/>
        <a:ext cx="685197" cy="332261"/>
      </dsp:txXfrm>
    </dsp:sp>
    <dsp:sp modelId="{9C1D3B16-87AE-44C3-B8FD-49B616A85C16}">
      <dsp:nvSpPr>
        <dsp:cNvPr id="0" name=""/>
        <dsp:cNvSpPr/>
      </dsp:nvSpPr>
      <dsp:spPr>
        <a:xfrm>
          <a:off x="4363532" y="6265501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497647" y="6263074"/>
        <a:ext cx="14117" cy="14117"/>
      </dsp:txXfrm>
    </dsp:sp>
    <dsp:sp modelId="{5A78322D-C8A9-499D-B55E-E2EE6EABA431}">
      <dsp:nvSpPr>
        <dsp:cNvPr id="0" name=""/>
        <dsp:cNvSpPr/>
      </dsp:nvSpPr>
      <dsp:spPr>
        <a:xfrm>
          <a:off x="4645880" y="6093664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Henri</a:t>
          </a:r>
        </a:p>
      </dsp:txBody>
      <dsp:txXfrm>
        <a:off x="4656217" y="6104001"/>
        <a:ext cx="685197" cy="332261"/>
      </dsp:txXfrm>
    </dsp:sp>
    <dsp:sp modelId="{C760EAD4-5075-42E6-A072-206DEBE7776E}">
      <dsp:nvSpPr>
        <dsp:cNvPr id="0" name=""/>
        <dsp:cNvSpPr/>
      </dsp:nvSpPr>
      <dsp:spPr>
        <a:xfrm rot="4600213">
          <a:off x="570782" y="5011868"/>
          <a:ext cx="3410911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3410911" y="463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2190965" y="4931226"/>
        <a:ext cx="170545" cy="170545"/>
      </dsp:txXfrm>
    </dsp:sp>
    <dsp:sp modelId="{96C743FC-E02B-4F96-AE23-BE411F3971B2}">
      <dsp:nvSpPr>
        <dsp:cNvPr id="0" name=""/>
        <dsp:cNvSpPr/>
      </dsp:nvSpPr>
      <dsp:spPr>
        <a:xfrm>
          <a:off x="2669440" y="6499541"/>
          <a:ext cx="705871" cy="35293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Bernard</a:t>
          </a:r>
        </a:p>
      </dsp:txBody>
      <dsp:txXfrm>
        <a:off x="2679777" y="6509878"/>
        <a:ext cx="685197" cy="332261"/>
      </dsp:txXfrm>
    </dsp:sp>
    <dsp:sp modelId="{2D4B16C6-469A-4C29-B76D-97CC42F8EC5C}">
      <dsp:nvSpPr>
        <dsp:cNvPr id="0" name=""/>
        <dsp:cNvSpPr/>
      </dsp:nvSpPr>
      <dsp:spPr>
        <a:xfrm>
          <a:off x="3375311" y="6671377"/>
          <a:ext cx="282348" cy="9263"/>
        </a:xfrm>
        <a:custGeom>
          <a:avLst/>
          <a:gdLst/>
          <a:ahLst/>
          <a:cxnLst/>
          <a:rect l="0" t="0" r="0" b="0"/>
          <a:pathLst>
            <a:path>
              <a:moveTo>
                <a:pt x="0" y="4631"/>
              </a:moveTo>
              <a:lnTo>
                <a:pt x="282348" y="463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509427" y="6668950"/>
        <a:ext cx="14117" cy="14117"/>
      </dsp:txXfrm>
    </dsp:sp>
    <dsp:sp modelId="{AC58E6BA-42D4-4E03-8723-A83E67764129}">
      <dsp:nvSpPr>
        <dsp:cNvPr id="0" name=""/>
        <dsp:cNvSpPr/>
      </dsp:nvSpPr>
      <dsp:spPr>
        <a:xfrm>
          <a:off x="3657660" y="6499541"/>
          <a:ext cx="705871" cy="352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/>
            <a:t>Didier</a:t>
          </a:r>
        </a:p>
      </dsp:txBody>
      <dsp:txXfrm>
        <a:off x="3667997" y="6509878"/>
        <a:ext cx="685197" cy="332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CAC80-4ABE-48AF-BAE2-67A1F10DBA85}">
      <dsp:nvSpPr>
        <dsp:cNvPr id="0" name=""/>
        <dsp:cNvSpPr/>
      </dsp:nvSpPr>
      <dsp:spPr>
        <a:xfrm>
          <a:off x="0" y="2636913"/>
          <a:ext cx="1522498" cy="157875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800" kern="1200" baseline="0" dirty="0">
              <a:latin typeface="Bell MT" pitchFamily="18" charset="0"/>
            </a:rPr>
            <a:t>Lucien</a:t>
          </a:r>
          <a:r>
            <a:rPr lang="fr-CH" sz="24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et Marie</a:t>
          </a:r>
        </a:p>
      </dsp:txBody>
      <dsp:txXfrm>
        <a:off x="44592" y="2681505"/>
        <a:ext cx="1433314" cy="1489574"/>
      </dsp:txXfrm>
    </dsp:sp>
    <dsp:sp modelId="{481ECFA3-74B5-431A-A585-B3A0F8C6343C}">
      <dsp:nvSpPr>
        <dsp:cNvPr id="0" name=""/>
        <dsp:cNvSpPr/>
      </dsp:nvSpPr>
      <dsp:spPr>
        <a:xfrm rot="16883471">
          <a:off x="628006" y="2326474"/>
          <a:ext cx="2229282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2229282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700" kern="1200"/>
        </a:p>
      </dsp:txBody>
      <dsp:txXfrm>
        <a:off x="1686915" y="2277876"/>
        <a:ext cx="111464" cy="111464"/>
      </dsp:txXfrm>
    </dsp:sp>
    <dsp:sp modelId="{7709F7C9-5A3F-4C93-8195-84413E6B0EC4}">
      <dsp:nvSpPr>
        <dsp:cNvPr id="0" name=""/>
        <dsp:cNvSpPr/>
      </dsp:nvSpPr>
      <dsp:spPr>
        <a:xfrm>
          <a:off x="1962796" y="969113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Léonie</a:t>
          </a:r>
        </a:p>
      </dsp:txBody>
      <dsp:txXfrm>
        <a:off x="2008099" y="1014416"/>
        <a:ext cx="996636" cy="498318"/>
      </dsp:txXfrm>
    </dsp:sp>
    <dsp:sp modelId="{A9FD63FE-269B-43E0-9785-CB090CAB2F29}">
      <dsp:nvSpPr>
        <dsp:cNvPr id="0" name=""/>
        <dsp:cNvSpPr/>
      </dsp:nvSpPr>
      <dsp:spPr>
        <a:xfrm>
          <a:off x="3050039" y="1233789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1230051"/>
        <a:ext cx="21744" cy="21744"/>
      </dsp:txXfrm>
    </dsp:sp>
    <dsp:sp modelId="{DC2A380A-DA35-4CA8-80F8-A812D4FCD9F9}">
      <dsp:nvSpPr>
        <dsp:cNvPr id="0" name=""/>
        <dsp:cNvSpPr/>
      </dsp:nvSpPr>
      <dsp:spPr>
        <a:xfrm>
          <a:off x="3484936" y="969113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Albert</a:t>
          </a:r>
        </a:p>
      </dsp:txBody>
      <dsp:txXfrm>
        <a:off x="3500858" y="985035"/>
        <a:ext cx="1055398" cy="511777"/>
      </dsp:txXfrm>
    </dsp:sp>
    <dsp:sp modelId="{F8F2C8F9-87C9-47FB-A9EC-5989925338B6}">
      <dsp:nvSpPr>
        <dsp:cNvPr id="0" name=""/>
        <dsp:cNvSpPr/>
      </dsp:nvSpPr>
      <dsp:spPr>
        <a:xfrm>
          <a:off x="4572179" y="1233789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778755" y="1230051"/>
        <a:ext cx="21744" cy="21744"/>
      </dsp:txXfrm>
    </dsp:sp>
    <dsp:sp modelId="{15BF5AFD-3C6B-4683-B7AB-AEC99605B8D3}">
      <dsp:nvSpPr>
        <dsp:cNvPr id="0" name=""/>
        <dsp:cNvSpPr/>
      </dsp:nvSpPr>
      <dsp:spPr>
        <a:xfrm>
          <a:off x="5007076" y="969113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Roger</a:t>
          </a:r>
        </a:p>
      </dsp:txBody>
      <dsp:txXfrm>
        <a:off x="5022998" y="985035"/>
        <a:ext cx="1055398" cy="511777"/>
      </dsp:txXfrm>
    </dsp:sp>
    <dsp:sp modelId="{76BF8063-867C-49BB-9BD5-F5668AD37855}">
      <dsp:nvSpPr>
        <dsp:cNvPr id="0" name=""/>
        <dsp:cNvSpPr/>
      </dsp:nvSpPr>
      <dsp:spPr>
        <a:xfrm>
          <a:off x="6094319" y="1233789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300895" y="1230051"/>
        <a:ext cx="21744" cy="21744"/>
      </dsp:txXfrm>
    </dsp:sp>
    <dsp:sp modelId="{DBEF2DF8-C5C4-4D2F-B761-975E7B35D139}">
      <dsp:nvSpPr>
        <dsp:cNvPr id="0" name=""/>
        <dsp:cNvSpPr/>
      </dsp:nvSpPr>
      <dsp:spPr>
        <a:xfrm>
          <a:off x="6529216" y="969113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Renée</a:t>
          </a:r>
        </a:p>
      </dsp:txBody>
      <dsp:txXfrm>
        <a:off x="6545138" y="985035"/>
        <a:ext cx="1055398" cy="511777"/>
      </dsp:txXfrm>
    </dsp:sp>
    <dsp:sp modelId="{F95043C6-FAD7-42BC-90B3-AE9C0AD2AF43}">
      <dsp:nvSpPr>
        <dsp:cNvPr id="0" name=""/>
        <dsp:cNvSpPr/>
      </dsp:nvSpPr>
      <dsp:spPr>
        <a:xfrm>
          <a:off x="7616459" y="1233789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823035" y="1230051"/>
        <a:ext cx="21744" cy="21744"/>
      </dsp:txXfrm>
    </dsp:sp>
    <dsp:sp modelId="{F30DC10D-668D-49C4-B719-ECDD0FFD042D}">
      <dsp:nvSpPr>
        <dsp:cNvPr id="0" name=""/>
        <dsp:cNvSpPr/>
      </dsp:nvSpPr>
      <dsp:spPr>
        <a:xfrm>
          <a:off x="8051356" y="969113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Georges</a:t>
          </a:r>
        </a:p>
      </dsp:txBody>
      <dsp:txXfrm>
        <a:off x="8067278" y="985035"/>
        <a:ext cx="1055398" cy="511777"/>
      </dsp:txXfrm>
    </dsp:sp>
    <dsp:sp modelId="{8C3B8EAC-EE19-4BBC-977E-D5DF8B849025}">
      <dsp:nvSpPr>
        <dsp:cNvPr id="0" name=""/>
        <dsp:cNvSpPr/>
      </dsp:nvSpPr>
      <dsp:spPr>
        <a:xfrm rot="17145560">
          <a:off x="932076" y="2639056"/>
          <a:ext cx="1621141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1621141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02119" y="2605662"/>
        <a:ext cx="81057" cy="81057"/>
      </dsp:txXfrm>
    </dsp:sp>
    <dsp:sp modelId="{F98087B1-7DAA-40E1-84FD-89DA0F1A3275}">
      <dsp:nvSpPr>
        <dsp:cNvPr id="0" name=""/>
        <dsp:cNvSpPr/>
      </dsp:nvSpPr>
      <dsp:spPr>
        <a:xfrm>
          <a:off x="1962796" y="1594277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Alodie</a:t>
          </a:r>
        </a:p>
      </dsp:txBody>
      <dsp:txXfrm>
        <a:off x="2008099" y="1639580"/>
        <a:ext cx="996636" cy="498318"/>
      </dsp:txXfrm>
    </dsp:sp>
    <dsp:sp modelId="{E10DA271-2CE1-4FA8-A62A-6E0F9C24AF62}">
      <dsp:nvSpPr>
        <dsp:cNvPr id="0" name=""/>
        <dsp:cNvSpPr/>
      </dsp:nvSpPr>
      <dsp:spPr>
        <a:xfrm rot="17723951">
          <a:off x="1225876" y="2949956"/>
          <a:ext cx="1038815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1038815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19313" y="2931120"/>
        <a:ext cx="51940" cy="51940"/>
      </dsp:txXfrm>
    </dsp:sp>
    <dsp:sp modelId="{1A74466D-6170-4221-94D3-83178C4A47BA}">
      <dsp:nvSpPr>
        <dsp:cNvPr id="0" name=""/>
        <dsp:cNvSpPr/>
      </dsp:nvSpPr>
      <dsp:spPr>
        <a:xfrm>
          <a:off x="1968069" y="2216077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Angèle</a:t>
          </a:r>
        </a:p>
      </dsp:txBody>
      <dsp:txXfrm>
        <a:off x="2013372" y="2261380"/>
        <a:ext cx="996636" cy="498318"/>
      </dsp:txXfrm>
    </dsp:sp>
    <dsp:sp modelId="{F4ED17A6-D413-4BF0-B3C6-3BD50782F6BB}">
      <dsp:nvSpPr>
        <dsp:cNvPr id="0" name=""/>
        <dsp:cNvSpPr/>
      </dsp:nvSpPr>
      <dsp:spPr>
        <a:xfrm rot="19491761">
          <a:off x="1473442" y="3264221"/>
          <a:ext cx="538409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538409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29187" y="3257894"/>
        <a:ext cx="26920" cy="26920"/>
      </dsp:txXfrm>
    </dsp:sp>
    <dsp:sp modelId="{A21DD1EF-8F94-4855-9B18-BF7A4AEC0A75}">
      <dsp:nvSpPr>
        <dsp:cNvPr id="0" name=""/>
        <dsp:cNvSpPr/>
      </dsp:nvSpPr>
      <dsp:spPr>
        <a:xfrm>
          <a:off x="1962796" y="2844606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Adèle</a:t>
          </a:r>
        </a:p>
      </dsp:txBody>
      <dsp:txXfrm>
        <a:off x="2008099" y="2889909"/>
        <a:ext cx="996636" cy="498318"/>
      </dsp:txXfrm>
    </dsp:sp>
    <dsp:sp modelId="{AD8514DB-AFF0-41F1-B9E3-92980376162B}">
      <dsp:nvSpPr>
        <dsp:cNvPr id="0" name=""/>
        <dsp:cNvSpPr/>
      </dsp:nvSpPr>
      <dsp:spPr>
        <a:xfrm>
          <a:off x="3050039" y="3109283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3105545"/>
        <a:ext cx="21744" cy="21744"/>
      </dsp:txXfrm>
    </dsp:sp>
    <dsp:sp modelId="{15917E17-DEFA-4EFF-82D8-591CF2C236F7}">
      <dsp:nvSpPr>
        <dsp:cNvPr id="0" name=""/>
        <dsp:cNvSpPr/>
      </dsp:nvSpPr>
      <dsp:spPr>
        <a:xfrm>
          <a:off x="3484936" y="2844606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Blanche</a:t>
          </a:r>
        </a:p>
      </dsp:txBody>
      <dsp:txXfrm>
        <a:off x="3500858" y="2860528"/>
        <a:ext cx="1055398" cy="511777"/>
      </dsp:txXfrm>
    </dsp:sp>
    <dsp:sp modelId="{0153BF7E-B7C7-457E-8653-64FEE900CE66}">
      <dsp:nvSpPr>
        <dsp:cNvPr id="0" name=""/>
        <dsp:cNvSpPr/>
      </dsp:nvSpPr>
      <dsp:spPr>
        <a:xfrm>
          <a:off x="4572179" y="3109283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778755" y="3105545"/>
        <a:ext cx="21744" cy="21744"/>
      </dsp:txXfrm>
    </dsp:sp>
    <dsp:sp modelId="{411B8ACA-F2EC-4516-BE36-FD092127BBBB}">
      <dsp:nvSpPr>
        <dsp:cNvPr id="0" name=""/>
        <dsp:cNvSpPr/>
      </dsp:nvSpPr>
      <dsp:spPr>
        <a:xfrm>
          <a:off x="5007076" y="2844606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Emile</a:t>
          </a:r>
        </a:p>
      </dsp:txBody>
      <dsp:txXfrm>
        <a:off x="5022998" y="2860528"/>
        <a:ext cx="1055398" cy="511777"/>
      </dsp:txXfrm>
    </dsp:sp>
    <dsp:sp modelId="{1A5A8D5B-AD71-412B-8948-E379D65636C0}">
      <dsp:nvSpPr>
        <dsp:cNvPr id="0" name=""/>
        <dsp:cNvSpPr/>
      </dsp:nvSpPr>
      <dsp:spPr>
        <a:xfrm rot="2136348">
          <a:off x="1471875" y="3576803"/>
          <a:ext cx="541543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541543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29109" y="3570398"/>
        <a:ext cx="27077" cy="27077"/>
      </dsp:txXfrm>
    </dsp:sp>
    <dsp:sp modelId="{18EA968D-8461-4F0D-B54B-E2C5A9032D70}">
      <dsp:nvSpPr>
        <dsp:cNvPr id="0" name=""/>
        <dsp:cNvSpPr/>
      </dsp:nvSpPr>
      <dsp:spPr>
        <a:xfrm>
          <a:off x="1962796" y="3469771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Marie</a:t>
          </a:r>
        </a:p>
      </dsp:txBody>
      <dsp:txXfrm>
        <a:off x="2008099" y="3515074"/>
        <a:ext cx="996636" cy="498318"/>
      </dsp:txXfrm>
    </dsp:sp>
    <dsp:sp modelId="{4C93FB9A-8A82-4493-B65C-0499175CEA7B}">
      <dsp:nvSpPr>
        <dsp:cNvPr id="0" name=""/>
        <dsp:cNvSpPr/>
      </dsp:nvSpPr>
      <dsp:spPr>
        <a:xfrm>
          <a:off x="3050039" y="3734448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3730709"/>
        <a:ext cx="21744" cy="21744"/>
      </dsp:txXfrm>
    </dsp:sp>
    <dsp:sp modelId="{960E8687-E829-44C0-A21E-E60BDC3DD659}">
      <dsp:nvSpPr>
        <dsp:cNvPr id="0" name=""/>
        <dsp:cNvSpPr/>
      </dsp:nvSpPr>
      <dsp:spPr>
        <a:xfrm>
          <a:off x="3484936" y="3469771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Olga</a:t>
          </a:r>
        </a:p>
      </dsp:txBody>
      <dsp:txXfrm>
        <a:off x="3500858" y="3485693"/>
        <a:ext cx="1055398" cy="511777"/>
      </dsp:txXfrm>
    </dsp:sp>
    <dsp:sp modelId="{6C8CBD0E-7D96-4715-8FDF-D7CDFA889B80}">
      <dsp:nvSpPr>
        <dsp:cNvPr id="0" name=""/>
        <dsp:cNvSpPr/>
      </dsp:nvSpPr>
      <dsp:spPr>
        <a:xfrm>
          <a:off x="4572179" y="3734448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778755" y="3730709"/>
        <a:ext cx="21744" cy="21744"/>
      </dsp:txXfrm>
    </dsp:sp>
    <dsp:sp modelId="{23280BA9-AEC5-42BD-BEA9-D69D6CD91600}">
      <dsp:nvSpPr>
        <dsp:cNvPr id="0" name=""/>
        <dsp:cNvSpPr/>
      </dsp:nvSpPr>
      <dsp:spPr>
        <a:xfrm>
          <a:off x="5007076" y="3469771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Mathilde</a:t>
          </a:r>
        </a:p>
      </dsp:txBody>
      <dsp:txXfrm>
        <a:off x="5022998" y="3485693"/>
        <a:ext cx="1055398" cy="511777"/>
      </dsp:txXfrm>
    </dsp:sp>
    <dsp:sp modelId="{2BAA78FF-95A9-45A8-AD1B-90B306BA0F67}">
      <dsp:nvSpPr>
        <dsp:cNvPr id="0" name=""/>
        <dsp:cNvSpPr/>
      </dsp:nvSpPr>
      <dsp:spPr>
        <a:xfrm rot="3894729">
          <a:off x="1223437" y="3889385"/>
          <a:ext cx="1038420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1038420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16687" y="3870559"/>
        <a:ext cx="51921" cy="51921"/>
      </dsp:txXfrm>
    </dsp:sp>
    <dsp:sp modelId="{79BA2C8D-5457-4C03-8B9C-FFC0422C9327}">
      <dsp:nvSpPr>
        <dsp:cNvPr id="0" name=""/>
        <dsp:cNvSpPr/>
      </dsp:nvSpPr>
      <dsp:spPr>
        <a:xfrm>
          <a:off x="1962796" y="4094936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Léon</a:t>
          </a:r>
        </a:p>
      </dsp:txBody>
      <dsp:txXfrm>
        <a:off x="2008099" y="4140239"/>
        <a:ext cx="996636" cy="498318"/>
      </dsp:txXfrm>
    </dsp:sp>
    <dsp:sp modelId="{9CAD0453-F695-481E-BBDA-04497187248E}">
      <dsp:nvSpPr>
        <dsp:cNvPr id="0" name=""/>
        <dsp:cNvSpPr/>
      </dsp:nvSpPr>
      <dsp:spPr>
        <a:xfrm>
          <a:off x="3050039" y="4359612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4355874"/>
        <a:ext cx="21744" cy="21744"/>
      </dsp:txXfrm>
    </dsp:sp>
    <dsp:sp modelId="{4E2A48BE-4CE5-455D-BD19-281BC0B24669}">
      <dsp:nvSpPr>
        <dsp:cNvPr id="0" name=""/>
        <dsp:cNvSpPr/>
      </dsp:nvSpPr>
      <dsp:spPr>
        <a:xfrm>
          <a:off x="3484936" y="4094936"/>
          <a:ext cx="1087242" cy="543621"/>
        </a:xfrm>
        <a:prstGeom prst="roundRect">
          <a:avLst>
            <a:gd name="adj" fmla="val 10000"/>
          </a:avLst>
        </a:prstGeom>
        <a:solidFill>
          <a:srgbClr val="FFDA65"/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17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enfants</a:t>
          </a:r>
        </a:p>
      </dsp:txBody>
      <dsp:txXfrm>
        <a:off x="3500858" y="4110858"/>
        <a:ext cx="1055398" cy="511777"/>
      </dsp:txXfrm>
    </dsp:sp>
    <dsp:sp modelId="{A2E6010B-6022-4F7F-9DC4-67ACE82A1697}">
      <dsp:nvSpPr>
        <dsp:cNvPr id="0" name=""/>
        <dsp:cNvSpPr/>
      </dsp:nvSpPr>
      <dsp:spPr>
        <a:xfrm rot="4457548">
          <a:off x="929471" y="4201968"/>
          <a:ext cx="1626353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1626353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1701988" y="4168443"/>
        <a:ext cx="81317" cy="81317"/>
      </dsp:txXfrm>
    </dsp:sp>
    <dsp:sp modelId="{5512C1C0-3BF5-4BD3-A4C5-0F8DD742E0E7}">
      <dsp:nvSpPr>
        <dsp:cNvPr id="0" name=""/>
        <dsp:cNvSpPr/>
      </dsp:nvSpPr>
      <dsp:spPr>
        <a:xfrm>
          <a:off x="1962796" y="4720100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Bertha</a:t>
          </a:r>
        </a:p>
      </dsp:txBody>
      <dsp:txXfrm>
        <a:off x="2008099" y="4765403"/>
        <a:ext cx="996636" cy="498318"/>
      </dsp:txXfrm>
    </dsp:sp>
    <dsp:sp modelId="{AD409DB4-FAC2-400E-8CE9-69AC7014F537}">
      <dsp:nvSpPr>
        <dsp:cNvPr id="0" name=""/>
        <dsp:cNvSpPr/>
      </dsp:nvSpPr>
      <dsp:spPr>
        <a:xfrm>
          <a:off x="3050039" y="4984777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4981039"/>
        <a:ext cx="21744" cy="21744"/>
      </dsp:txXfrm>
    </dsp:sp>
    <dsp:sp modelId="{CF10DE98-C7C6-44C2-9F58-2EFB2C212BB5}">
      <dsp:nvSpPr>
        <dsp:cNvPr id="0" name=""/>
        <dsp:cNvSpPr/>
      </dsp:nvSpPr>
      <dsp:spPr>
        <a:xfrm>
          <a:off x="3484936" y="4720100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Gaston</a:t>
          </a:r>
        </a:p>
      </dsp:txBody>
      <dsp:txXfrm>
        <a:off x="3500858" y="4736022"/>
        <a:ext cx="1055398" cy="511777"/>
      </dsp:txXfrm>
    </dsp:sp>
    <dsp:sp modelId="{EE14CD45-4E94-401E-91ED-7007E34A85FB}">
      <dsp:nvSpPr>
        <dsp:cNvPr id="0" name=""/>
        <dsp:cNvSpPr/>
      </dsp:nvSpPr>
      <dsp:spPr>
        <a:xfrm>
          <a:off x="4572179" y="4984777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778755" y="4981039"/>
        <a:ext cx="21744" cy="21744"/>
      </dsp:txXfrm>
    </dsp:sp>
    <dsp:sp modelId="{C9503F65-7253-4D32-A01B-8762F142C6B7}">
      <dsp:nvSpPr>
        <dsp:cNvPr id="0" name=""/>
        <dsp:cNvSpPr/>
      </dsp:nvSpPr>
      <dsp:spPr>
        <a:xfrm>
          <a:off x="5007076" y="4720100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Lili</a:t>
          </a:r>
        </a:p>
      </dsp:txBody>
      <dsp:txXfrm>
        <a:off x="5022998" y="4736022"/>
        <a:ext cx="1055398" cy="511777"/>
      </dsp:txXfrm>
    </dsp:sp>
    <dsp:sp modelId="{329F02D1-99DC-4B96-924D-A2F8835DFE74}">
      <dsp:nvSpPr>
        <dsp:cNvPr id="0" name=""/>
        <dsp:cNvSpPr/>
      </dsp:nvSpPr>
      <dsp:spPr>
        <a:xfrm>
          <a:off x="6094319" y="4984777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300895" y="4981039"/>
        <a:ext cx="21744" cy="21744"/>
      </dsp:txXfrm>
    </dsp:sp>
    <dsp:sp modelId="{641DB611-5580-4297-863D-59CA54F8938A}">
      <dsp:nvSpPr>
        <dsp:cNvPr id="0" name=""/>
        <dsp:cNvSpPr/>
      </dsp:nvSpPr>
      <dsp:spPr>
        <a:xfrm>
          <a:off x="6529216" y="4720100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Roger</a:t>
          </a:r>
        </a:p>
      </dsp:txBody>
      <dsp:txXfrm>
        <a:off x="6545138" y="4736022"/>
        <a:ext cx="1055398" cy="511777"/>
      </dsp:txXfrm>
    </dsp:sp>
    <dsp:sp modelId="{91A2EC86-251A-4728-9D92-5F49BEFF8AB6}">
      <dsp:nvSpPr>
        <dsp:cNvPr id="0" name=""/>
        <dsp:cNvSpPr/>
      </dsp:nvSpPr>
      <dsp:spPr>
        <a:xfrm>
          <a:off x="7616459" y="4984777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823035" y="4981039"/>
        <a:ext cx="21744" cy="21744"/>
      </dsp:txXfrm>
    </dsp:sp>
    <dsp:sp modelId="{D122FA0E-C698-469C-9548-1453577A3447}">
      <dsp:nvSpPr>
        <dsp:cNvPr id="0" name=""/>
        <dsp:cNvSpPr/>
      </dsp:nvSpPr>
      <dsp:spPr>
        <a:xfrm>
          <a:off x="8051356" y="4720100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Alodie</a:t>
          </a:r>
        </a:p>
      </dsp:txBody>
      <dsp:txXfrm>
        <a:off x="8067278" y="4736022"/>
        <a:ext cx="1055398" cy="511777"/>
      </dsp:txXfrm>
    </dsp:sp>
    <dsp:sp modelId="{EDFFEF9E-5BD7-400B-8E52-307D19B8DC3C}">
      <dsp:nvSpPr>
        <dsp:cNvPr id="0" name=""/>
        <dsp:cNvSpPr/>
      </dsp:nvSpPr>
      <dsp:spPr>
        <a:xfrm rot="4718174">
          <a:off x="625352" y="4514550"/>
          <a:ext cx="2234590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2234590" y="7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800" kern="1200"/>
        </a:p>
      </dsp:txBody>
      <dsp:txXfrm>
        <a:off x="1686782" y="4465819"/>
        <a:ext cx="111729" cy="111729"/>
      </dsp:txXfrm>
    </dsp:sp>
    <dsp:sp modelId="{343198BD-3AF4-4532-9E9E-D124C695A65D}">
      <dsp:nvSpPr>
        <dsp:cNvPr id="0" name=""/>
        <dsp:cNvSpPr/>
      </dsp:nvSpPr>
      <dsp:spPr>
        <a:xfrm>
          <a:off x="1962796" y="5345265"/>
          <a:ext cx="1087242" cy="543621"/>
        </a:xfrm>
        <a:prstGeom prst="snip2SameRect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baseline="0" dirty="0">
              <a:latin typeface="Century Gothic" pitchFamily="34" charset="0"/>
            </a:rPr>
            <a:t>Jeanne</a:t>
          </a:r>
        </a:p>
      </dsp:txBody>
      <dsp:txXfrm>
        <a:off x="2008099" y="5390568"/>
        <a:ext cx="996636" cy="498318"/>
      </dsp:txXfrm>
    </dsp:sp>
    <dsp:sp modelId="{43459940-1721-4B85-9C59-40CE1286A085}">
      <dsp:nvSpPr>
        <dsp:cNvPr id="0" name=""/>
        <dsp:cNvSpPr/>
      </dsp:nvSpPr>
      <dsp:spPr>
        <a:xfrm>
          <a:off x="3050039" y="5609942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256615" y="5606203"/>
        <a:ext cx="21744" cy="21744"/>
      </dsp:txXfrm>
    </dsp:sp>
    <dsp:sp modelId="{4B12A1E9-D88F-4D48-8A9F-658BC6469B29}">
      <dsp:nvSpPr>
        <dsp:cNvPr id="0" name=""/>
        <dsp:cNvSpPr/>
      </dsp:nvSpPr>
      <dsp:spPr>
        <a:xfrm>
          <a:off x="3484936" y="5345265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Canisius</a:t>
          </a:r>
        </a:p>
      </dsp:txBody>
      <dsp:txXfrm>
        <a:off x="3500858" y="5361187"/>
        <a:ext cx="1055398" cy="511777"/>
      </dsp:txXfrm>
    </dsp:sp>
    <dsp:sp modelId="{56C6943F-625B-4AA9-B1F1-8602F192A9C2}">
      <dsp:nvSpPr>
        <dsp:cNvPr id="0" name=""/>
        <dsp:cNvSpPr/>
      </dsp:nvSpPr>
      <dsp:spPr>
        <a:xfrm>
          <a:off x="4572179" y="5609942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4778755" y="5606203"/>
        <a:ext cx="21744" cy="21744"/>
      </dsp:txXfrm>
    </dsp:sp>
    <dsp:sp modelId="{16B96D03-9C9B-42C6-8ECD-34BDFA563CDE}">
      <dsp:nvSpPr>
        <dsp:cNvPr id="0" name=""/>
        <dsp:cNvSpPr/>
      </dsp:nvSpPr>
      <dsp:spPr>
        <a:xfrm>
          <a:off x="5007076" y="5345265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Clémence</a:t>
          </a:r>
        </a:p>
      </dsp:txBody>
      <dsp:txXfrm>
        <a:off x="5022998" y="5361187"/>
        <a:ext cx="1055398" cy="511777"/>
      </dsp:txXfrm>
    </dsp:sp>
    <dsp:sp modelId="{111F9D0B-668D-48AA-A9A1-1F07E70D9B30}">
      <dsp:nvSpPr>
        <dsp:cNvPr id="0" name=""/>
        <dsp:cNvSpPr/>
      </dsp:nvSpPr>
      <dsp:spPr>
        <a:xfrm>
          <a:off x="6094319" y="5609942"/>
          <a:ext cx="434897" cy="14268"/>
        </a:xfrm>
        <a:custGeom>
          <a:avLst/>
          <a:gdLst/>
          <a:ahLst/>
          <a:cxnLst/>
          <a:rect l="0" t="0" r="0" b="0"/>
          <a:pathLst>
            <a:path>
              <a:moveTo>
                <a:pt x="0" y="7134"/>
              </a:moveTo>
              <a:lnTo>
                <a:pt x="434897" y="7134"/>
              </a:lnTo>
            </a:path>
          </a:pathLst>
        </a:custGeom>
        <a:noFill/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300895" y="5606203"/>
        <a:ext cx="21744" cy="21744"/>
      </dsp:txXfrm>
    </dsp:sp>
    <dsp:sp modelId="{15BD45E8-53C5-4DC7-8CF5-38C62F3D49FF}">
      <dsp:nvSpPr>
        <dsp:cNvPr id="0" name=""/>
        <dsp:cNvSpPr/>
      </dsp:nvSpPr>
      <dsp:spPr>
        <a:xfrm>
          <a:off x="6529216" y="5345265"/>
          <a:ext cx="1087242" cy="543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dirty="0"/>
            <a:t>Clovis</a:t>
          </a:r>
        </a:p>
      </dsp:txBody>
      <dsp:txXfrm>
        <a:off x="6545138" y="5361187"/>
        <a:ext cx="1055398" cy="51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9CBDC-4E3D-4DEF-9058-E4B0E1FECC06}" type="datetimeFigureOut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C82AE-1FE5-4059-BAE8-0BFC9C94CBAC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BA9BA-0797-41FA-88B8-8E33C5AF2FAE}" type="datetimeFigureOut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2D94F-6885-4593-A052-A56E8AE60EA4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1</a:t>
            </a:fld>
            <a:endParaRPr lang="fr-C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9</a:t>
            </a:fld>
            <a:endParaRPr lang="fr-C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23</a:t>
            </a:fld>
            <a:endParaRPr lang="fr-C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36</a:t>
            </a:fld>
            <a:endParaRPr lang="fr-C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62</a:t>
            </a:fld>
            <a:endParaRPr lang="fr-C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2D94F-6885-4593-A052-A56E8AE60EA4}" type="slidenum">
              <a:rPr lang="fr-CH" smtClean="0"/>
              <a:pPr/>
              <a:t>73</a:t>
            </a:fld>
            <a:endParaRPr lang="fr-C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7A21-5004-4A08-897A-EF987565DD69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2F14-5620-4396-932E-96E34F8F0361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1B26-52F8-4B85-A16D-21722E13B7F6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F1A6-4E59-4811-894B-6BAB74E4C9E6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DB40-56B3-49A6-B572-B19C79887747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A36-59DF-4912-A431-543222858B73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8AA1-24A5-4C52-98ED-523C03E61941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2321-8D13-4442-B939-DEA614A4E1E2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A2C3-EA53-4E22-A8ED-E1A5AFD8DEE3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6929-2B26-4034-8B03-CA8CE17E74E9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1DA4-5DAF-4995-AF2A-C8429745504F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E070-FAA5-4529-AFA0-D14F330585F7}" type="datetime1">
              <a:rPr lang="fr-CH" smtClean="0"/>
              <a:pPr/>
              <a:t>23.03.2025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D2763-A26A-4199-A9BE-594712C860E9}" type="slidenum">
              <a:rPr lang="fr-CH" smtClean="0"/>
              <a:pPr/>
              <a:t>‹N°›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u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9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65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8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6.jpeg"/><Relationship Id="rId7" Type="http://schemas.openxmlformats.org/officeDocument/2006/relationships/image" Target="../media/image14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2.jpeg"/><Relationship Id="rId5" Type="http://schemas.openxmlformats.org/officeDocument/2006/relationships/image" Target="../media/image74.jpeg"/><Relationship Id="rId10" Type="http://schemas.openxmlformats.org/officeDocument/2006/relationships/image" Target="../media/image143.jpeg"/><Relationship Id="rId4" Type="http://schemas.openxmlformats.org/officeDocument/2006/relationships/image" Target="../media/image147.jpeg"/><Relationship Id="rId9" Type="http://schemas.openxmlformats.org/officeDocument/2006/relationships/image" Target="../media/image1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43.jpeg"/><Relationship Id="rId4" Type="http://schemas.openxmlformats.org/officeDocument/2006/relationships/image" Target="../media/image16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51.jpeg"/><Relationship Id="rId4" Type="http://schemas.openxmlformats.org/officeDocument/2006/relationships/image" Target="../media/image7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9978" y="548681"/>
            <a:ext cx="4984057" cy="106182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Souvenirs </a:t>
            </a:r>
          </a:p>
          <a:p>
            <a:pPr algn="ctr"/>
            <a:r>
              <a:rPr lang="fr-F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maison du </a:t>
            </a:r>
          </a:p>
          <a:p>
            <a:pPr algn="ctr"/>
            <a:r>
              <a:rPr lang="fr-FR" sz="7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Biberou</a:t>
            </a:r>
            <a:r>
              <a:rPr lang="fr-F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645€ </a:t>
            </a:r>
            <a:r>
              <a:rPr lang="fr-FR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fr-FR" sz="7200" b="1" cap="none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Calibri"/>
              <a:cs typeface="Calibri"/>
            </a:endParaRPr>
          </a:p>
          <a:p>
            <a:pPr algn="ctr"/>
            <a:endParaRPr lang="fr-F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</a:t>
            </a:fld>
            <a:endParaRPr lang="fr-CH" dirty="0"/>
          </a:p>
        </p:txBody>
      </p:sp>
      <p:pic>
        <p:nvPicPr>
          <p:cNvPr id="6" name="Image 5" descr="g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295" y="5449731"/>
            <a:ext cx="2052832" cy="141132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octobre 2010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3284984"/>
            <a:ext cx="3706368" cy="273100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6" name="Image 5" descr="octobre 2010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3998976" cy="27310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239283">
            <a:off x="4910431" y="1150473"/>
            <a:ext cx="40055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Inondations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4653136"/>
            <a:ext cx="3888432" cy="1846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3200" dirty="0"/>
              <a:t>La plus importante </a:t>
            </a:r>
          </a:p>
          <a:p>
            <a:pPr algn="ctr"/>
            <a:r>
              <a:rPr lang="fr-CH" sz="3200" dirty="0"/>
              <a:t>tornade le</a:t>
            </a:r>
          </a:p>
          <a:p>
            <a:pPr algn="ctr"/>
            <a:r>
              <a:rPr lang="fr-CH" sz="3200" dirty="0"/>
              <a:t>3 septembre 1969</a:t>
            </a:r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611560" y="404664"/>
            <a:ext cx="38164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Ici vers 1965  Aloïs Cotting Michèle Myriam et M.-Claude et en bas Eveline </a:t>
            </a:r>
          </a:p>
        </p:txBody>
      </p:sp>
    </p:spTree>
  </p:cSld>
  <p:clrMapOvr>
    <a:masterClrMapping/>
  </p:clrMapOvr>
  <p:transition spd="slow">
    <p:pull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11</a:t>
            </a:fld>
            <a:endParaRPr lang="fr-CH" dirty="0"/>
          </a:p>
        </p:txBody>
      </p:sp>
      <p:pic>
        <p:nvPicPr>
          <p:cNvPr id="3" name="Image 2" descr="g 003.jpg"/>
          <p:cNvPicPr>
            <a:picLocks noChangeAspect="1"/>
          </p:cNvPicPr>
          <p:nvPr/>
        </p:nvPicPr>
        <p:blipFill>
          <a:blip r:embed="rId2" cstate="print"/>
          <a:srcRect b="7716"/>
          <a:stretch>
            <a:fillRect/>
          </a:stretch>
        </p:blipFill>
        <p:spPr>
          <a:xfrm>
            <a:off x="6588224" y="3645024"/>
            <a:ext cx="224332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g 046.jpg"/>
          <p:cNvPicPr>
            <a:picLocks noChangeAspect="1"/>
          </p:cNvPicPr>
          <p:nvPr/>
        </p:nvPicPr>
        <p:blipFill>
          <a:blip r:embed="rId3" cstate="print"/>
          <a:srcRect l="6217" r="2600" b="2288"/>
          <a:stretch>
            <a:fillRect/>
          </a:stretch>
        </p:blipFill>
        <p:spPr>
          <a:xfrm>
            <a:off x="0" y="188640"/>
            <a:ext cx="6264696" cy="6407075"/>
          </a:xfrm>
          <a:prstGeom prst="rect">
            <a:avLst/>
          </a:prstGeom>
        </p:spPr>
      </p:pic>
      <p:pic>
        <p:nvPicPr>
          <p:cNvPr id="5" name="Image 4" descr="g 045.jpg"/>
          <p:cNvPicPr>
            <a:picLocks noChangeAspect="1"/>
          </p:cNvPicPr>
          <p:nvPr/>
        </p:nvPicPr>
        <p:blipFill>
          <a:blip r:embed="rId4" cstate="print"/>
          <a:srcRect l="10254" t="10254" r="9767" b="13868"/>
          <a:stretch>
            <a:fillRect/>
          </a:stretch>
        </p:blipFill>
        <p:spPr>
          <a:xfrm>
            <a:off x="6444208" y="260648"/>
            <a:ext cx="2504711" cy="2376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264172">
            <a:off x="186315" y="4262256"/>
            <a:ext cx="641501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Les cousines: </a:t>
            </a:r>
          </a:p>
          <a:p>
            <a:pPr algn="ctr"/>
            <a:r>
              <a:rPr lang="fr-CH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Anne-Lise, Catherine, </a:t>
            </a:r>
          </a:p>
          <a:p>
            <a:pPr algn="ctr"/>
            <a:r>
              <a:rPr lang="fr-CH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Marlise, Yolande, Patricia…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6876256" y="2492896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1963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12</a:t>
            </a:fld>
            <a:endParaRPr lang="fr-CH" dirty="0"/>
          </a:p>
        </p:txBody>
      </p:sp>
      <p:graphicFrame>
        <p:nvGraphicFramePr>
          <p:cNvPr id="3" name="Diagramme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 descr="octobre 2010.jpg"/>
          <p:cNvPicPr>
            <a:picLocks noChangeAspect="1"/>
          </p:cNvPicPr>
          <p:nvPr/>
        </p:nvPicPr>
        <p:blipFill>
          <a:blip r:embed="rId7" cstate="print"/>
          <a:srcRect l="25012" t="12069" r="11195" b="22414"/>
          <a:stretch>
            <a:fillRect/>
          </a:stretch>
        </p:blipFill>
        <p:spPr>
          <a:xfrm>
            <a:off x="3059832" y="260648"/>
            <a:ext cx="1584176" cy="1626992"/>
          </a:xfrm>
          <a:prstGeom prst="rect">
            <a:avLst/>
          </a:prstGeom>
        </p:spPr>
      </p:pic>
      <p:pic>
        <p:nvPicPr>
          <p:cNvPr id="5" name="Image 4" descr="octobre 2010 002.jpg"/>
          <p:cNvPicPr>
            <a:picLocks noChangeAspect="1"/>
          </p:cNvPicPr>
          <p:nvPr/>
        </p:nvPicPr>
        <p:blipFill>
          <a:blip r:embed="rId8" cstate="print"/>
          <a:srcRect l="13843" r="12330" b="15626"/>
          <a:stretch>
            <a:fillRect/>
          </a:stretch>
        </p:blipFill>
        <p:spPr>
          <a:xfrm>
            <a:off x="611560" y="1700808"/>
            <a:ext cx="1152128" cy="1728192"/>
          </a:xfrm>
          <a:prstGeom prst="rect">
            <a:avLst/>
          </a:prstGeom>
        </p:spPr>
      </p:pic>
      <p:pic>
        <p:nvPicPr>
          <p:cNvPr id="6" name="Image 5" descr="octobre 2010 027.jpg"/>
          <p:cNvPicPr>
            <a:picLocks noChangeAspect="1"/>
          </p:cNvPicPr>
          <p:nvPr/>
        </p:nvPicPr>
        <p:blipFill>
          <a:blip r:embed="rId9" cstate="print"/>
          <a:srcRect l="54219" t="6375" r="9922" b="16442"/>
          <a:stretch>
            <a:fillRect/>
          </a:stretch>
        </p:blipFill>
        <p:spPr>
          <a:xfrm>
            <a:off x="611560" y="3717032"/>
            <a:ext cx="1224136" cy="1656184"/>
          </a:xfrm>
          <a:prstGeom prst="rect">
            <a:avLst/>
          </a:prstGeom>
        </p:spPr>
      </p:pic>
      <p:pic>
        <p:nvPicPr>
          <p:cNvPr id="7" name="Image 6" descr="octobre 2010 006.jpg"/>
          <p:cNvPicPr>
            <a:picLocks noChangeAspect="1"/>
          </p:cNvPicPr>
          <p:nvPr/>
        </p:nvPicPr>
        <p:blipFill>
          <a:blip r:embed="rId10" cstate="print"/>
          <a:srcRect l="54102" t="3372" r="8985" b="53886"/>
          <a:stretch>
            <a:fillRect/>
          </a:stretch>
        </p:blipFill>
        <p:spPr>
          <a:xfrm>
            <a:off x="7020272" y="1988840"/>
            <a:ext cx="1296144" cy="1584176"/>
          </a:xfrm>
          <a:prstGeom prst="rect">
            <a:avLst/>
          </a:prstGeom>
        </p:spPr>
      </p:pic>
      <p:pic>
        <p:nvPicPr>
          <p:cNvPr id="8" name="Image 7" descr="octobre 2010 031.jpg"/>
          <p:cNvPicPr>
            <a:picLocks noChangeAspect="1"/>
          </p:cNvPicPr>
          <p:nvPr/>
        </p:nvPicPr>
        <p:blipFill>
          <a:blip r:embed="rId11" cstate="print"/>
          <a:srcRect t="18457" r="15626" b="11407"/>
          <a:stretch>
            <a:fillRect/>
          </a:stretch>
        </p:blipFill>
        <p:spPr>
          <a:xfrm>
            <a:off x="7020272" y="3789039"/>
            <a:ext cx="1296144" cy="1539171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Espace réservé du contenu 4" descr="grand-papa Lucien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250" r="26789" b="2949"/>
          <a:stretch>
            <a:fillRect/>
          </a:stretch>
        </p:blipFill>
        <p:spPr>
          <a:xfrm>
            <a:off x="2339752" y="332656"/>
            <a:ext cx="309634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13</a:t>
            </a:fld>
            <a:endParaRPr lang="fr-CH" dirty="0"/>
          </a:p>
        </p:txBody>
      </p:sp>
      <p:pic>
        <p:nvPicPr>
          <p:cNvPr id="6" name="Image 5" descr="grand-papa Lucien 2.JPG"/>
          <p:cNvPicPr>
            <a:picLocks noChangeAspect="1"/>
          </p:cNvPicPr>
          <p:nvPr/>
        </p:nvPicPr>
        <p:blipFill>
          <a:blip r:embed="rId3" cstate="print"/>
          <a:srcRect l="38417" t="15837" r="27777" b="6563"/>
          <a:stretch>
            <a:fillRect/>
          </a:stretch>
        </p:blipFill>
        <p:spPr>
          <a:xfrm>
            <a:off x="323528" y="2708920"/>
            <a:ext cx="158417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grand-papa Lucien 1.JPG"/>
          <p:cNvPicPr>
            <a:picLocks noChangeAspect="1"/>
          </p:cNvPicPr>
          <p:nvPr/>
        </p:nvPicPr>
        <p:blipFill>
          <a:blip r:embed="rId4" cstate="print"/>
          <a:srcRect l="8962" r="19339" b="6402"/>
          <a:stretch>
            <a:fillRect/>
          </a:stretch>
        </p:blipFill>
        <p:spPr>
          <a:xfrm>
            <a:off x="5652120" y="3212976"/>
            <a:ext cx="3024336" cy="315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012160" y="980728"/>
            <a:ext cx="21540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1960</a:t>
            </a:r>
          </a:p>
          <a:p>
            <a:pPr lvl="0" algn="ctr"/>
            <a:r>
              <a:rPr lang="fr-FR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Lucien et Cécile</a:t>
            </a:r>
          </a:p>
        </p:txBody>
      </p:sp>
    </p:spTree>
  </p:cSld>
  <p:clrMapOvr>
    <a:masterClrMapping/>
  </p:clrMapOvr>
  <p:transition spd="slow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14</a:t>
            </a:fld>
            <a:endParaRPr lang="fr-CH" dirty="0"/>
          </a:p>
        </p:txBody>
      </p:sp>
      <p:graphicFrame>
        <p:nvGraphicFramePr>
          <p:cNvPr id="3" name="Diagramme 2"/>
          <p:cNvGraphicFramePr/>
          <p:nvPr/>
        </p:nvGraphicFramePr>
        <p:xfrm>
          <a:off x="-180528" y="0"/>
          <a:ext cx="93245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3491880" y="2420888"/>
            <a:ext cx="1723909" cy="850214"/>
            <a:chOff x="-142429" y="1559148"/>
            <a:chExt cx="1723909" cy="850214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-142429" y="1559148"/>
              <a:ext cx="720080" cy="3600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fr-CH" sz="1000" dirty="0"/>
                <a:t>Anne-Lise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068" y="1654637"/>
              <a:ext cx="1556412" cy="7547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4200" kern="1200"/>
            </a:p>
          </p:txBody>
        </p:sp>
      </p:grp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00_par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1440160" cy="219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15</a:t>
            </a:fld>
            <a:endParaRPr lang="fr-CH" dirty="0"/>
          </a:p>
        </p:txBody>
      </p:sp>
      <p:pic>
        <p:nvPicPr>
          <p:cNvPr id="7" name="Picture 2" descr="D:\donnees\Marie-Claude\Mes documents\Léon et Léa Clerc.et enfants.el1.Data\DSC00246.JPG"/>
          <p:cNvPicPr>
            <a:picLocks noChangeAspect="1" noChangeArrowheads="1"/>
          </p:cNvPicPr>
          <p:nvPr/>
        </p:nvPicPr>
        <p:blipFill>
          <a:blip r:embed="rId3" cstate="print"/>
          <a:srcRect l="6442" t="30313" r="72148" b="31297"/>
          <a:stretch>
            <a:fillRect/>
          </a:stretch>
        </p:blipFill>
        <p:spPr bwMode="auto">
          <a:xfrm>
            <a:off x="3563888" y="620688"/>
            <a:ext cx="1512168" cy="2033605"/>
          </a:xfrm>
          <a:prstGeom prst="rect">
            <a:avLst/>
          </a:prstGeom>
          <a:noFill/>
        </p:spPr>
      </p:pic>
      <p:pic>
        <p:nvPicPr>
          <p:cNvPr id="8" name="Image 7" descr="Nana Jeanne.jpg"/>
          <p:cNvPicPr>
            <a:picLocks noChangeAspect="1"/>
          </p:cNvPicPr>
          <p:nvPr/>
        </p:nvPicPr>
        <p:blipFill>
          <a:blip r:embed="rId4" cstate="print"/>
          <a:srcRect l="41293" t="48570" r="26173" b="2859"/>
          <a:stretch>
            <a:fillRect/>
          </a:stretch>
        </p:blipFill>
        <p:spPr>
          <a:xfrm>
            <a:off x="6823706" y="4168299"/>
            <a:ext cx="1872208" cy="1800200"/>
          </a:xfrm>
          <a:prstGeom prst="rect">
            <a:avLst/>
          </a:prstGeom>
        </p:spPr>
      </p:pic>
      <p:pic>
        <p:nvPicPr>
          <p:cNvPr id="9" name="Image 8" descr="4 octobre 2008 adieu Paulet 051.jpg"/>
          <p:cNvPicPr>
            <a:picLocks noChangeAspect="1"/>
          </p:cNvPicPr>
          <p:nvPr/>
        </p:nvPicPr>
        <p:blipFill>
          <a:blip r:embed="rId5" cstate="print"/>
          <a:srcRect l="34250" r="31100" b="46850"/>
          <a:stretch>
            <a:fillRect/>
          </a:stretch>
        </p:blipFill>
        <p:spPr>
          <a:xfrm>
            <a:off x="251520" y="3933056"/>
            <a:ext cx="1656184" cy="1905353"/>
          </a:xfrm>
          <a:prstGeom prst="rect">
            <a:avLst/>
          </a:prstGeom>
        </p:spPr>
      </p:pic>
      <p:pic>
        <p:nvPicPr>
          <p:cNvPr id="10" name="Image 9" descr="4 octobre 2008 adieu Paulet 014.jpg"/>
          <p:cNvPicPr>
            <a:picLocks noChangeAspect="1"/>
          </p:cNvPicPr>
          <p:nvPr/>
        </p:nvPicPr>
        <p:blipFill>
          <a:blip r:embed="rId6" cstate="print"/>
          <a:srcRect l="60237" b="46850"/>
          <a:stretch>
            <a:fillRect/>
          </a:stretch>
        </p:blipFill>
        <p:spPr>
          <a:xfrm>
            <a:off x="2555776" y="4293096"/>
            <a:ext cx="1840204" cy="1844824"/>
          </a:xfrm>
          <a:prstGeom prst="rect">
            <a:avLst/>
          </a:prstGeom>
        </p:spPr>
      </p:pic>
      <p:pic>
        <p:nvPicPr>
          <p:cNvPr id="11" name="Image 10" descr="4 octobre 2008 adieu Paulet 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4221088"/>
            <a:ext cx="2592288" cy="1944216"/>
          </a:xfrm>
          <a:prstGeom prst="rect">
            <a:avLst/>
          </a:prstGeom>
        </p:spPr>
      </p:pic>
      <p:pic>
        <p:nvPicPr>
          <p:cNvPr id="13" name="Image 12" descr="DSC00275.JPG"/>
          <p:cNvPicPr>
            <a:picLocks noChangeAspect="1"/>
          </p:cNvPicPr>
          <p:nvPr/>
        </p:nvPicPr>
        <p:blipFill>
          <a:blip r:embed="rId8" cstate="print"/>
          <a:srcRect l="72689" t="28510" r="15262" b="48999"/>
          <a:stretch>
            <a:fillRect/>
          </a:stretch>
        </p:blipFill>
        <p:spPr>
          <a:xfrm>
            <a:off x="5508104" y="1268760"/>
            <a:ext cx="1234423" cy="17281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2420888"/>
            <a:ext cx="59046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r-FR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Honneur </a:t>
            </a:r>
          </a:p>
          <a:p>
            <a:r>
              <a:rPr lang="fr-FR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aux dames </a:t>
            </a:r>
          </a:p>
          <a:p>
            <a:pPr algn="r"/>
            <a:r>
              <a:rPr lang="fr-FR" sz="3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Voici Les 9 filles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r="41600"/>
          <a:stretch>
            <a:fillRect/>
          </a:stretch>
        </p:blipFill>
        <p:spPr bwMode="auto">
          <a:xfrm>
            <a:off x="323528" y="404664"/>
            <a:ext cx="1282452" cy="16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5" name="Image 4" descr="frères Cle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88640"/>
            <a:ext cx="6024352" cy="60243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512" y="692696"/>
            <a:ext cx="266429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Et les 7 frères fin des années 70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59832" y="1268760"/>
            <a:ext cx="489654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Dédé, Paulet, Georges et Gérard</a:t>
            </a:r>
            <a:r>
              <a:rPr lang="fr-CH" dirty="0"/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23928" y="4797152"/>
            <a:ext cx="345638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Bernard, Lucien et Boubi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8" name="Rectangle 7"/>
          <p:cNvSpPr/>
          <p:nvPr/>
        </p:nvSpPr>
        <p:spPr>
          <a:xfrm>
            <a:off x="-43392" y="692696"/>
            <a:ext cx="9327745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années 2000</a:t>
            </a:r>
          </a:p>
          <a:p>
            <a:pPr algn="ctr"/>
            <a:r>
              <a:rPr lang="fr-FR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90 – 80</a:t>
            </a:r>
          </a:p>
          <a:p>
            <a:pPr algn="ctr"/>
            <a:endParaRPr lang="fr-FR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fr-FR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fr-FR" sz="4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Photos de la génération</a:t>
            </a:r>
          </a:p>
          <a:p>
            <a:pPr algn="ctr"/>
            <a:r>
              <a:rPr lang="fr-FR" sz="4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des 16 enfants </a:t>
            </a:r>
          </a:p>
          <a:p>
            <a:pPr algn="ctr"/>
            <a:r>
              <a:rPr lang="fr-FR" sz="4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au fil des fêtes et anniversaires</a:t>
            </a:r>
          </a:p>
        </p:txBody>
      </p:sp>
    </p:spTree>
  </p:cSld>
  <p:clrMapOvr>
    <a:masterClrMapping/>
  </p:clrMapOvr>
  <p:transition spd="slow"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18</a:t>
            </a:fld>
            <a:endParaRPr lang="fr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33475"/>
            <a:ext cx="6858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43608" y="4437112"/>
            <a:ext cx="7416824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4800" b="1" dirty="0">
                <a:ln/>
                <a:solidFill>
                  <a:schemeClr val="accent3"/>
                </a:solidFill>
              </a:rPr>
              <a:t>Mai 2007 </a:t>
            </a:r>
          </a:p>
          <a:p>
            <a:pPr algn="ctr"/>
            <a:r>
              <a:rPr lang="fr-FR" sz="2000" b="1" dirty="0">
                <a:ln/>
                <a:solidFill>
                  <a:schemeClr val="accent3"/>
                </a:solidFill>
              </a:rPr>
              <a:t>Paulet 80ans</a:t>
            </a:r>
          </a:p>
          <a:p>
            <a:pPr algn="ctr"/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19</a:t>
            </a:fld>
            <a:endParaRPr lang="fr-CH" dirty="0"/>
          </a:p>
        </p:txBody>
      </p:sp>
      <p:pic>
        <p:nvPicPr>
          <p:cNvPr id="5" name="Image 4" descr="DSC0025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3" name="Image 2" descr="maisons Chandon juin 2009 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564904"/>
            <a:ext cx="4896544" cy="3672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4149080"/>
            <a:ext cx="27272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Clerc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6016" y="764704"/>
            <a:ext cx="3472758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Chandon</a:t>
            </a:r>
            <a:endParaRPr lang="fr-CH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1512168" cy="1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g 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17622"/>
            <a:ext cx="8248116" cy="549874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20</a:t>
            </a:fld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328486" y="5733256"/>
            <a:ext cx="8883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Novembre</a:t>
            </a:r>
            <a:r>
              <a:rPr lang="fr-F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2000 </a:t>
            </a:r>
            <a:r>
              <a:rPr lang="fr-FR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Dédé et Marthe 70ans</a:t>
            </a:r>
          </a:p>
        </p:txBody>
      </p:sp>
    </p:spTree>
  </p:cSld>
  <p:clrMapOvr>
    <a:masterClrMapping/>
  </p:clrMapOvr>
  <p:transition spd="slow"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rères chez Paulet.jpg"/>
          <p:cNvPicPr>
            <a:picLocks noChangeAspect="1"/>
          </p:cNvPicPr>
          <p:nvPr/>
        </p:nvPicPr>
        <p:blipFill>
          <a:blip r:embed="rId2" cstate="print"/>
          <a:srcRect r="3761" b="4802"/>
          <a:stretch>
            <a:fillRect/>
          </a:stretch>
        </p:blipFill>
        <p:spPr>
          <a:xfrm>
            <a:off x="179512" y="3140968"/>
            <a:ext cx="5256584" cy="3528392"/>
          </a:xfrm>
          <a:prstGeom prst="rect">
            <a:avLst/>
          </a:prstGeom>
        </p:spPr>
      </p:pic>
      <p:pic>
        <p:nvPicPr>
          <p:cNvPr id="5" name="Espace réservé du contenu 4" descr="octobre 2010 0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3204" b="2288"/>
          <a:stretch>
            <a:fillRect/>
          </a:stretch>
        </p:blipFill>
        <p:spPr>
          <a:xfrm>
            <a:off x="4572000" y="404664"/>
            <a:ext cx="424847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21</a:t>
            </a:fld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323528" y="620688"/>
            <a:ext cx="3528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Une fête </a:t>
            </a:r>
          </a:p>
          <a:p>
            <a:pPr algn="ctr"/>
            <a:r>
              <a:rPr lang="fr-FR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chez Paulet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4863" y="3645024"/>
            <a:ext cx="32416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Et </a:t>
            </a:r>
          </a:p>
          <a:p>
            <a:pPr algn="ctr"/>
            <a:r>
              <a:rPr lang="fr-FR" sz="54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une autre </a:t>
            </a:r>
          </a:p>
          <a:p>
            <a:pPr algn="ctr"/>
            <a:r>
              <a:rPr lang="fr-FR" sz="5400" b="0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au Biberou</a:t>
            </a:r>
          </a:p>
        </p:txBody>
      </p:sp>
    </p:spTree>
  </p:cSld>
  <p:clrMapOvr>
    <a:masterClrMapping/>
  </p:clrMapOvr>
  <p:transition spd="slow">
    <p:pull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100" t="16400" r="46850" b="51400"/>
          <a:stretch>
            <a:fillRect/>
          </a:stretch>
        </p:blipFill>
        <p:spPr bwMode="auto">
          <a:xfrm>
            <a:off x="4139952" y="908720"/>
            <a:ext cx="15121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22</a:t>
            </a:fld>
            <a:endParaRPr lang="fr-CH" dirty="0"/>
          </a:p>
        </p:txBody>
      </p:sp>
      <p:pic>
        <p:nvPicPr>
          <p:cNvPr id="8" name="Image 7" descr="Cécile Zbinden Clerc.jpg"/>
          <p:cNvPicPr>
            <a:picLocks noChangeAspect="1"/>
          </p:cNvPicPr>
          <p:nvPr/>
        </p:nvPicPr>
        <p:blipFill>
          <a:blip r:embed="rId3" cstate="print"/>
          <a:srcRect l="9557" t="8786" r="22611" b="26465"/>
          <a:stretch>
            <a:fillRect/>
          </a:stretch>
        </p:blipFill>
        <p:spPr>
          <a:xfrm>
            <a:off x="2771800" y="4221088"/>
            <a:ext cx="172819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Gérard Georges Marthe Marius.jpg"/>
          <p:cNvPicPr>
            <a:picLocks noChangeAspect="1"/>
          </p:cNvPicPr>
          <p:nvPr/>
        </p:nvPicPr>
        <p:blipFill>
          <a:blip r:embed="rId4" cstate="print"/>
          <a:srcRect l="50000" t="65480" r="8098" b="4751"/>
          <a:stretch>
            <a:fillRect/>
          </a:stretch>
        </p:blipFill>
        <p:spPr>
          <a:xfrm>
            <a:off x="5940152" y="116632"/>
            <a:ext cx="151216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 descr="Otti et Bernadette Hügli  Clerc.jpg"/>
          <p:cNvPicPr>
            <a:picLocks noChangeAspect="1"/>
          </p:cNvPicPr>
          <p:nvPr/>
        </p:nvPicPr>
        <p:blipFill>
          <a:blip r:embed="rId5" cstate="print"/>
          <a:srcRect l="5988" t="11144" r="54259" b="13086"/>
          <a:stretch>
            <a:fillRect/>
          </a:stretch>
        </p:blipFill>
        <p:spPr>
          <a:xfrm>
            <a:off x="5076056" y="3573016"/>
            <a:ext cx="149924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 descr="z Alodie.jpg"/>
          <p:cNvPicPr>
            <a:picLocks noChangeAspect="1"/>
          </p:cNvPicPr>
          <p:nvPr/>
        </p:nvPicPr>
        <p:blipFill>
          <a:blip r:embed="rId6" cstate="print"/>
          <a:srcRect l="13086" t="15258" r="5315" b="12363"/>
          <a:stretch>
            <a:fillRect/>
          </a:stretch>
        </p:blipFill>
        <p:spPr>
          <a:xfrm>
            <a:off x="7092280" y="3645024"/>
            <a:ext cx="1728192" cy="205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 descr="z Rose et Adolf.jpg"/>
          <p:cNvPicPr>
            <a:picLocks noChangeAspect="1"/>
          </p:cNvPicPr>
          <p:nvPr/>
        </p:nvPicPr>
        <p:blipFill>
          <a:blip r:embed="rId7" cstate="print"/>
          <a:srcRect l="45526" t="4883" r="5256" b="13086"/>
          <a:stretch>
            <a:fillRect/>
          </a:stretch>
        </p:blipFill>
        <p:spPr>
          <a:xfrm>
            <a:off x="107504" y="3382714"/>
            <a:ext cx="2189551" cy="199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 descr="famille Clerc michèle janine et ...jpg"/>
          <p:cNvPicPr>
            <a:picLocks noChangeAspect="1"/>
          </p:cNvPicPr>
          <p:nvPr/>
        </p:nvPicPr>
        <p:blipFill>
          <a:blip r:embed="rId8" cstate="print"/>
          <a:srcRect l="54986" t="30828" r="29435" b="39333"/>
          <a:stretch>
            <a:fillRect/>
          </a:stretch>
        </p:blipFill>
        <p:spPr>
          <a:xfrm>
            <a:off x="467544" y="1052736"/>
            <a:ext cx="1224136" cy="1584176"/>
          </a:xfrm>
          <a:prstGeom prst="rect">
            <a:avLst/>
          </a:prstGeom>
        </p:spPr>
      </p:pic>
      <p:pic>
        <p:nvPicPr>
          <p:cNvPr id="23" name="Image 22" descr="Hélène Meyer Clerc.jpg"/>
          <p:cNvPicPr>
            <a:picLocks noChangeAspect="1"/>
          </p:cNvPicPr>
          <p:nvPr/>
        </p:nvPicPr>
        <p:blipFill>
          <a:blip r:embed="rId9" cstate="print"/>
          <a:srcRect l="8053" t="28083" r="14764" b="3858"/>
          <a:stretch>
            <a:fillRect/>
          </a:stretch>
        </p:blipFill>
        <p:spPr>
          <a:xfrm>
            <a:off x="2195736" y="404664"/>
            <a:ext cx="145968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octobre 2010 007.jpg"/>
          <p:cNvPicPr>
            <a:picLocks noChangeAspect="1"/>
          </p:cNvPicPr>
          <p:nvPr/>
        </p:nvPicPr>
        <p:blipFill>
          <a:blip r:embed="rId10" cstate="print"/>
          <a:srcRect l="79245" t="15145" r="-3774" b="50893"/>
          <a:stretch>
            <a:fillRect/>
          </a:stretch>
        </p:blipFill>
        <p:spPr>
          <a:xfrm>
            <a:off x="7812360" y="1556792"/>
            <a:ext cx="1152128" cy="1683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ZoneTexte 27"/>
          <p:cNvSpPr txBox="1"/>
          <p:nvPr/>
        </p:nvSpPr>
        <p:spPr>
          <a:xfrm rot="19732157">
            <a:off x="-25085" y="568496"/>
            <a:ext cx="156379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Marie-Thérèse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39752" y="2492896"/>
            <a:ext cx="1080120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Hélène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139952" y="332656"/>
            <a:ext cx="12961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Marguerite</a:t>
            </a:r>
          </a:p>
        </p:txBody>
      </p:sp>
      <p:sp>
        <p:nvSpPr>
          <p:cNvPr id="33" name="ZoneTexte 32"/>
          <p:cNvSpPr txBox="1"/>
          <p:nvPr/>
        </p:nvSpPr>
        <p:spPr>
          <a:xfrm rot="1309066">
            <a:off x="6335298" y="2365591"/>
            <a:ext cx="93610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Marthe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316416" y="1052736"/>
            <a:ext cx="72008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Nana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67544" y="5805264"/>
            <a:ext cx="7200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Rose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131840" y="3429000"/>
            <a:ext cx="79208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Cécile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148064" y="6093296"/>
            <a:ext cx="12961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Bernadette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524328" y="5949280"/>
            <a:ext cx="79208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Alodie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23</a:t>
            </a:fld>
            <a:endParaRPr lang="fr-CH" dirty="0"/>
          </a:p>
        </p:txBody>
      </p:sp>
      <p:pic>
        <p:nvPicPr>
          <p:cNvPr id="5" name="Image 4" descr="frères Clerc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32656"/>
            <a:ext cx="6984776" cy="54880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192" y="5445224"/>
            <a:ext cx="77666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  </a:t>
            </a:r>
            <a:r>
              <a:rPr lang="fr-FR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1987  </a:t>
            </a:r>
            <a:r>
              <a:rPr lang="fr-FR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60ans de Paulet</a:t>
            </a:r>
          </a:p>
        </p:txBody>
      </p:sp>
      <p:pic>
        <p:nvPicPr>
          <p:cNvPr id="7" name="Image 6" descr="Frères chez Paulet.jpg"/>
          <p:cNvPicPr>
            <a:picLocks noChangeAspect="1"/>
          </p:cNvPicPr>
          <p:nvPr/>
        </p:nvPicPr>
        <p:blipFill>
          <a:blip r:embed="rId4" cstate="print"/>
          <a:srcRect l="39562" t="25447" r="46048" b="2451"/>
          <a:stretch>
            <a:fillRect/>
          </a:stretch>
        </p:blipFill>
        <p:spPr>
          <a:xfrm>
            <a:off x="1187624" y="2003242"/>
            <a:ext cx="864096" cy="2937926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1984   14 frères et sœurs</a:t>
            </a:r>
            <a:br>
              <a:rPr lang="fr-CH" dirty="0"/>
            </a:br>
            <a:r>
              <a:rPr lang="fr-CH" dirty="0"/>
              <a:t>à Gravagneux 65ans de Gérard</a:t>
            </a:r>
          </a:p>
        </p:txBody>
      </p:sp>
      <p:pic>
        <p:nvPicPr>
          <p:cNvPr id="7" name="Espace réservé du contenu 6" descr="gravagneux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2746" y="1600200"/>
            <a:ext cx="6878508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24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éon  Clerc et Christophe Gorge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694372"/>
            <a:ext cx="3874647" cy="531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25</a:t>
            </a:fld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251520" y="332656"/>
            <a:ext cx="412792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Léon et son premier arrière petit enfant .</a:t>
            </a:r>
          </a:p>
          <a:p>
            <a:pPr algn="ctr"/>
            <a:r>
              <a:rPr lang="fr-FR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Christophe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7544" y="522920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/>
              <a:t>Printemps </a:t>
            </a:r>
            <a:r>
              <a:rPr lang="fr-CH" sz="4400" dirty="0"/>
              <a:t>1967</a:t>
            </a:r>
          </a:p>
        </p:txBody>
      </p:sp>
    </p:spTree>
  </p:cSld>
  <p:clrMapOvr>
    <a:masterClrMapping/>
  </p:clrMapOvr>
  <p:transition spd="slow">
    <p:pull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26</a:t>
            </a:fld>
            <a:endParaRPr lang="fr-CH" dirty="0"/>
          </a:p>
        </p:txBody>
      </p:sp>
      <p:pic>
        <p:nvPicPr>
          <p:cNvPr id="3" name="Image 2" descr="Grand-parents Clerc 008.jpg"/>
          <p:cNvPicPr>
            <a:picLocks noChangeAspect="1"/>
          </p:cNvPicPr>
          <p:nvPr/>
        </p:nvPicPr>
        <p:blipFill>
          <a:blip r:embed="rId2" cstate="print"/>
          <a:srcRect r="782"/>
          <a:stretch>
            <a:fillRect/>
          </a:stretch>
        </p:blipFill>
        <p:spPr>
          <a:xfrm>
            <a:off x="827584" y="620688"/>
            <a:ext cx="7488832" cy="515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709186" y="4149080"/>
            <a:ext cx="550721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40 ans de mariage</a:t>
            </a:r>
          </a:p>
          <a:p>
            <a:pPr algn="ctr"/>
            <a:r>
              <a:rPr lang="fr-F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Léon et Léa Clerc</a:t>
            </a:r>
          </a:p>
          <a:p>
            <a:pPr algn="ctr"/>
            <a:r>
              <a:rPr lang="fr-FR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septembre 1958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27</a:t>
            </a:fld>
            <a:endParaRPr lang="fr-CH" dirty="0"/>
          </a:p>
        </p:txBody>
      </p:sp>
      <p:pic>
        <p:nvPicPr>
          <p:cNvPr id="3" name="Image 2" descr="Grand-parents Clerc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797" y="836711"/>
            <a:ext cx="6869563" cy="490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587727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21 petits enfants et il y en aura 42</a:t>
            </a:r>
          </a:p>
        </p:txBody>
      </p:sp>
    </p:spTree>
  </p:cSld>
  <p:clrMapOvr>
    <a:masterClrMapping/>
  </p:clrMapOvr>
  <p:transition spd="slow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28</a:t>
            </a:fld>
            <a:endParaRPr lang="fr-CH" dirty="0"/>
          </a:p>
        </p:txBody>
      </p:sp>
      <p:pic>
        <p:nvPicPr>
          <p:cNvPr id="5" name="Image 4" descr="enfants de Marguerite.jpg"/>
          <p:cNvPicPr>
            <a:picLocks noChangeAspect="1"/>
          </p:cNvPicPr>
          <p:nvPr/>
        </p:nvPicPr>
        <p:blipFill>
          <a:blip r:embed="rId2" cstate="print"/>
          <a:srcRect l="14758" t="14121" r="25042" b="19309"/>
          <a:stretch>
            <a:fillRect/>
          </a:stretch>
        </p:blipFill>
        <p:spPr>
          <a:xfrm>
            <a:off x="3995937" y="1700807"/>
            <a:ext cx="5066744" cy="398101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779912" y="1052736"/>
            <a:ext cx="525658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Gérard  Joëlle  Nicole  Rolande  Monique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528" y="4653136"/>
            <a:ext cx="352839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dirty="0"/>
              <a:t>  Michèle         Janine     Maggy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15616" y="620688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Et voici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55776" y="594928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Qui ne sont pas sur la photo des petits enfants 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29</a:t>
            </a:fld>
            <a:endParaRPr lang="fr-CH" dirty="0"/>
          </a:p>
        </p:txBody>
      </p:sp>
      <p:pic>
        <p:nvPicPr>
          <p:cNvPr id="3" name="Image 2" descr="Grand-parents Clerc 010.jpg"/>
          <p:cNvPicPr>
            <a:picLocks noChangeAspect="1"/>
          </p:cNvPicPr>
          <p:nvPr/>
        </p:nvPicPr>
        <p:blipFill>
          <a:blip r:embed="rId2" cstate="print"/>
          <a:srcRect l="5859" t="13125" r="2031" b="6486"/>
          <a:stretch>
            <a:fillRect/>
          </a:stretch>
        </p:blipFill>
        <p:spPr>
          <a:xfrm>
            <a:off x="18818" y="764704"/>
            <a:ext cx="9125182" cy="56886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5373216"/>
            <a:ext cx="889248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/>
              <a:t>Au premier rang </a:t>
            </a:r>
            <a:r>
              <a:rPr lang="fr-CH" sz="2400" dirty="0"/>
              <a:t>Catherine Michel Pascal et Philippe  Gérard  Jean-Marie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20688"/>
            <a:ext cx="936002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/>
              <a:t>Au dernier rang </a:t>
            </a:r>
            <a:r>
              <a:rPr lang="fr-CH" sz="2000" dirty="0"/>
              <a:t>Bluette René Marlise/Bernard Josiane Marie-Paule</a:t>
            </a:r>
            <a:r>
              <a:rPr lang="fr-CH" sz="1100" dirty="0"/>
              <a:t>/</a:t>
            </a:r>
            <a:r>
              <a:rPr lang="fr-CH" sz="2000" dirty="0"/>
              <a:t>Pierre-Alain Jean-Pierre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91872" y="3429000"/>
            <a:ext cx="9006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Louise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444208" y="3573016"/>
            <a:ext cx="93610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Chantal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72000" y="3645024"/>
            <a:ext cx="7920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Liliane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36096" y="3501008"/>
            <a:ext cx="9361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Patricia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3140968"/>
            <a:ext cx="86409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Claude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07704" y="3284984"/>
            <a:ext cx="7920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Cécile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11760" y="3645024"/>
            <a:ext cx="93610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Eveline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87824" y="3356992"/>
            <a:ext cx="11521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Anne-Lise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2007</a:t>
            </a:r>
          </a:p>
        </p:txBody>
      </p:sp>
      <p:pic>
        <p:nvPicPr>
          <p:cNvPr id="5" name="Espace réservé du contenu 4" descr="6 octobre 2008 maison de Chando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243666"/>
            <a:ext cx="5179484" cy="392483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621166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Grande année pour la maison qui subit une rénovation de l’habitation complète</a:t>
            </a:r>
          </a:p>
        </p:txBody>
      </p:sp>
    </p:spTree>
  </p:cSld>
  <p:clrMapOvr>
    <a:masterClrMapping/>
  </p:clrMapOvr>
  <p:transition spd="slow">
    <p:pull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30</a:t>
            </a:fld>
            <a:endParaRPr lang="fr-CH" dirty="0"/>
          </a:p>
        </p:txBody>
      </p:sp>
      <p:pic>
        <p:nvPicPr>
          <p:cNvPr id="3" name="Image 2" descr="g 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05064"/>
            <a:ext cx="3287152" cy="2394925"/>
          </a:xfrm>
          <a:prstGeom prst="rect">
            <a:avLst/>
          </a:prstGeom>
        </p:spPr>
      </p:pic>
      <p:pic>
        <p:nvPicPr>
          <p:cNvPr id="4" name="Image 3" descr="frères Clerc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9040"/>
            <a:ext cx="3672408" cy="23762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536" y="3068960"/>
            <a:ext cx="345638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Et nous les autres, on était pas nés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1560" y="6309320"/>
            <a:ext cx="25202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Myriam  et Marie-Claude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76056" y="6093296"/>
            <a:ext cx="27363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Patrick    et   Christiane </a:t>
            </a:r>
          </a:p>
        </p:txBody>
      </p:sp>
      <p:pic>
        <p:nvPicPr>
          <p:cNvPr id="9" name="Image 8" descr="g 003.jpg"/>
          <p:cNvPicPr>
            <a:picLocks noChangeAspect="1"/>
          </p:cNvPicPr>
          <p:nvPr/>
        </p:nvPicPr>
        <p:blipFill>
          <a:blip r:embed="rId4" cstate="print"/>
          <a:srcRect l="48649" t="25524" r="27027" b="17494"/>
          <a:stretch>
            <a:fillRect/>
          </a:stretch>
        </p:blipFill>
        <p:spPr>
          <a:xfrm>
            <a:off x="3923928" y="116632"/>
            <a:ext cx="1296144" cy="31683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9500" t="21412" r="43700" b="53176"/>
          <a:stretch>
            <a:fillRect/>
          </a:stretch>
        </p:blipFill>
        <p:spPr bwMode="auto">
          <a:xfrm>
            <a:off x="7668344" y="260648"/>
            <a:ext cx="115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octobre 2010 046.jpg"/>
          <p:cNvPicPr>
            <a:picLocks noChangeAspect="1"/>
          </p:cNvPicPr>
          <p:nvPr/>
        </p:nvPicPr>
        <p:blipFill>
          <a:blip r:embed="rId6" cstate="print"/>
          <a:srcRect l="11241" t="7813" r="26006" b="20996"/>
          <a:stretch>
            <a:fillRect/>
          </a:stretch>
        </p:blipFill>
        <p:spPr>
          <a:xfrm>
            <a:off x="179512" y="188639"/>
            <a:ext cx="3384376" cy="268759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067944" y="2780928"/>
            <a:ext cx="9361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Yolande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524328" y="2132856"/>
            <a:ext cx="14756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Jean-Claude</a:t>
            </a:r>
          </a:p>
        </p:txBody>
      </p:sp>
      <p:pic>
        <p:nvPicPr>
          <p:cNvPr id="14" name="Image 13" descr="Hügli Jean-Marie et cie.jpg"/>
          <p:cNvPicPr>
            <a:picLocks noChangeAspect="1"/>
          </p:cNvPicPr>
          <p:nvPr/>
        </p:nvPicPr>
        <p:blipFill>
          <a:blip r:embed="rId7" cstate="print"/>
          <a:srcRect l="12089" t="38856" r="65963" b="15176"/>
          <a:stretch>
            <a:fillRect/>
          </a:stretch>
        </p:blipFill>
        <p:spPr>
          <a:xfrm>
            <a:off x="5292080" y="548680"/>
            <a:ext cx="1032115" cy="3096344"/>
          </a:xfrm>
          <a:prstGeom prst="rect">
            <a:avLst/>
          </a:prstGeom>
        </p:spPr>
      </p:pic>
      <p:pic>
        <p:nvPicPr>
          <p:cNvPr id="15" name="Image 14" descr="Hügli Jean-Marie et cie.jpg"/>
          <p:cNvPicPr>
            <a:picLocks noChangeAspect="1"/>
          </p:cNvPicPr>
          <p:nvPr/>
        </p:nvPicPr>
        <p:blipFill>
          <a:blip r:embed="rId7" cstate="print"/>
          <a:srcRect l="46009" t="48607" r="34038" b="17962"/>
          <a:stretch>
            <a:fillRect/>
          </a:stretch>
        </p:blipFill>
        <p:spPr>
          <a:xfrm>
            <a:off x="6516216" y="836712"/>
            <a:ext cx="936104" cy="224665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364088" y="3212976"/>
            <a:ext cx="93610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dirty="0"/>
              <a:t>Marie-Jo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588224" y="3212976"/>
            <a:ext cx="86409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dirty="0"/>
              <a:t>Danielle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31</a:t>
            </a:fld>
            <a:endParaRPr lang="fr-CH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620688"/>
            <a:ext cx="208823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3200" dirty="0"/>
              <a:t>Et nous non plus…</a:t>
            </a:r>
            <a:endParaRPr lang="fr-CH" dirty="0"/>
          </a:p>
        </p:txBody>
      </p:sp>
      <p:pic>
        <p:nvPicPr>
          <p:cNvPr id="4" name="Image 3" descr="octobre 2010 037.jpg"/>
          <p:cNvPicPr>
            <a:picLocks noChangeAspect="1"/>
          </p:cNvPicPr>
          <p:nvPr/>
        </p:nvPicPr>
        <p:blipFill>
          <a:blip r:embed="rId2" cstate="print"/>
          <a:srcRect r="18688" b="5193"/>
          <a:stretch>
            <a:fillRect/>
          </a:stretch>
        </p:blipFill>
        <p:spPr>
          <a:xfrm>
            <a:off x="5148064" y="332656"/>
            <a:ext cx="3678246" cy="3240360"/>
          </a:xfrm>
          <a:prstGeom prst="rect">
            <a:avLst/>
          </a:prstGeom>
        </p:spPr>
      </p:pic>
      <p:pic>
        <p:nvPicPr>
          <p:cNvPr id="6" name="Image 5" descr="octobre 2010 004.jpg"/>
          <p:cNvPicPr>
            <a:picLocks noChangeAspect="1"/>
          </p:cNvPicPr>
          <p:nvPr/>
        </p:nvPicPr>
        <p:blipFill>
          <a:blip r:embed="rId3" cstate="print"/>
          <a:srcRect l="13086" t="21875" r="21772" b="4298"/>
          <a:stretch>
            <a:fillRect/>
          </a:stretch>
        </p:blipFill>
        <p:spPr>
          <a:xfrm>
            <a:off x="251520" y="3212976"/>
            <a:ext cx="2160240" cy="3024336"/>
          </a:xfrm>
          <a:prstGeom prst="rect">
            <a:avLst/>
          </a:prstGeom>
        </p:spPr>
      </p:pic>
      <p:pic>
        <p:nvPicPr>
          <p:cNvPr id="7" name="Image 6" descr="octobre 2010 046.jpg"/>
          <p:cNvPicPr>
            <a:picLocks noChangeAspect="1"/>
          </p:cNvPicPr>
          <p:nvPr/>
        </p:nvPicPr>
        <p:blipFill>
          <a:blip r:embed="rId4" cstate="print"/>
          <a:srcRect l="51846" t="32862" r="38849" b="26050"/>
          <a:stretch>
            <a:fillRect/>
          </a:stretch>
        </p:blipFill>
        <p:spPr>
          <a:xfrm>
            <a:off x="2555776" y="3284984"/>
            <a:ext cx="792088" cy="24482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63688" y="4653136"/>
            <a:ext cx="86409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Robert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1520" y="5805264"/>
            <a:ext cx="12241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Dominique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96136" y="2924944"/>
            <a:ext cx="79208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Didier</a:t>
            </a:r>
          </a:p>
        </p:txBody>
      </p:sp>
      <p:pic>
        <p:nvPicPr>
          <p:cNvPr id="12" name="Image 11" descr="fête chez Paulet 003.jpg"/>
          <p:cNvPicPr>
            <a:picLocks noChangeAspect="1"/>
          </p:cNvPicPr>
          <p:nvPr/>
        </p:nvPicPr>
        <p:blipFill>
          <a:blip r:embed="rId5" cstate="print"/>
          <a:srcRect l="51846" r="9395" b="6572"/>
          <a:stretch>
            <a:fillRect/>
          </a:stretch>
        </p:blipFill>
        <p:spPr>
          <a:xfrm>
            <a:off x="3563888" y="1988840"/>
            <a:ext cx="1512168" cy="30982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07904" y="5229200"/>
            <a:ext cx="12961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Henri</a:t>
            </a:r>
          </a:p>
        </p:txBody>
      </p:sp>
      <p:sp>
        <p:nvSpPr>
          <p:cNvPr id="14" name="Organigramme : Alternative 13"/>
          <p:cNvSpPr/>
          <p:nvPr/>
        </p:nvSpPr>
        <p:spPr>
          <a:xfrm>
            <a:off x="5652120" y="4221088"/>
            <a:ext cx="2880320" cy="21602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5400" dirty="0"/>
              <a:t>Mireille</a:t>
            </a:r>
          </a:p>
        </p:txBody>
      </p:sp>
    </p:spTree>
  </p:cSld>
  <p:clrMapOvr>
    <a:masterClrMapping/>
  </p:clrMapOvr>
  <p:transition spd="slow">
    <p:pull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32</a:t>
            </a:fld>
            <a:endParaRPr lang="fr-CH" dirty="0"/>
          </a:p>
        </p:txBody>
      </p:sp>
      <p:sp>
        <p:nvSpPr>
          <p:cNvPr id="3" name="ZoneTexte 2"/>
          <p:cNvSpPr txBox="1"/>
          <p:nvPr/>
        </p:nvSpPr>
        <p:spPr>
          <a:xfrm rot="19763550">
            <a:off x="46038" y="663604"/>
            <a:ext cx="2375948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Les garçons de </a:t>
            </a:r>
          </a:p>
          <a:p>
            <a:pPr algn="ctr"/>
            <a:r>
              <a:rPr lang="fr-CH" sz="2400" dirty="0"/>
              <a:t>Léon et Léa  </a:t>
            </a:r>
          </a:p>
        </p:txBody>
      </p:sp>
      <p:pic>
        <p:nvPicPr>
          <p:cNvPr id="4" name="Image 3" descr="frères Clerc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9" y="4869160"/>
            <a:ext cx="1319556" cy="1639448"/>
          </a:xfrm>
          <a:prstGeom prst="rect">
            <a:avLst/>
          </a:prstGeom>
        </p:spPr>
      </p:pic>
      <p:pic>
        <p:nvPicPr>
          <p:cNvPr id="5" name="Image 4" descr="g 065.jpg"/>
          <p:cNvPicPr>
            <a:picLocks noChangeAspect="1"/>
          </p:cNvPicPr>
          <p:nvPr/>
        </p:nvPicPr>
        <p:blipFill>
          <a:blip r:embed="rId3" cstate="print"/>
          <a:srcRect l="13699" t="12557" r="13241" b="12099"/>
          <a:stretch>
            <a:fillRect/>
          </a:stretch>
        </p:blipFill>
        <p:spPr>
          <a:xfrm>
            <a:off x="395536" y="3068960"/>
            <a:ext cx="1152128" cy="1296144"/>
          </a:xfrm>
          <a:prstGeom prst="rect">
            <a:avLst/>
          </a:prstGeom>
        </p:spPr>
      </p:pic>
      <p:pic>
        <p:nvPicPr>
          <p:cNvPr id="6" name="Image 5" descr="frères Clerc 004.jpg"/>
          <p:cNvPicPr>
            <a:picLocks noChangeAspect="1"/>
          </p:cNvPicPr>
          <p:nvPr/>
        </p:nvPicPr>
        <p:blipFill>
          <a:blip r:embed="rId4" cstate="print"/>
          <a:srcRect r="73815" b="8272"/>
          <a:stretch>
            <a:fillRect/>
          </a:stretch>
        </p:blipFill>
        <p:spPr>
          <a:xfrm>
            <a:off x="1979712" y="1124744"/>
            <a:ext cx="1057905" cy="1374792"/>
          </a:xfrm>
          <a:prstGeom prst="rect">
            <a:avLst/>
          </a:prstGeom>
        </p:spPr>
      </p:pic>
      <p:pic>
        <p:nvPicPr>
          <p:cNvPr id="7" name="Image 6" descr="Lucien Cécile Roby.jpg"/>
          <p:cNvPicPr>
            <a:picLocks noChangeAspect="1"/>
          </p:cNvPicPr>
          <p:nvPr/>
        </p:nvPicPr>
        <p:blipFill>
          <a:blip r:embed="rId5" cstate="print"/>
          <a:srcRect l="1792" t="6951" r="78487" b="69949"/>
          <a:stretch>
            <a:fillRect/>
          </a:stretch>
        </p:blipFill>
        <p:spPr>
          <a:xfrm>
            <a:off x="7092280" y="1556792"/>
            <a:ext cx="1008112" cy="1232137"/>
          </a:xfrm>
          <a:prstGeom prst="rect">
            <a:avLst/>
          </a:prstGeom>
        </p:spPr>
      </p:pic>
      <p:pic>
        <p:nvPicPr>
          <p:cNvPr id="9" name="Image 8" descr="les casquettés.jpg"/>
          <p:cNvPicPr>
            <a:picLocks noChangeAspect="1"/>
          </p:cNvPicPr>
          <p:nvPr/>
        </p:nvPicPr>
        <p:blipFill>
          <a:blip r:embed="rId6" cstate="print"/>
          <a:srcRect t="42650" r="78777" b="35300"/>
          <a:stretch>
            <a:fillRect/>
          </a:stretch>
        </p:blipFill>
        <p:spPr>
          <a:xfrm>
            <a:off x="4572000" y="980728"/>
            <a:ext cx="955904" cy="1296144"/>
          </a:xfrm>
          <a:prstGeom prst="rect">
            <a:avLst/>
          </a:prstGeom>
        </p:spPr>
      </p:pic>
      <p:pic>
        <p:nvPicPr>
          <p:cNvPr id="10" name="Image 9" descr="les casquettés.jpg"/>
          <p:cNvPicPr>
            <a:picLocks noChangeAspect="1"/>
          </p:cNvPicPr>
          <p:nvPr/>
        </p:nvPicPr>
        <p:blipFill>
          <a:blip r:embed="rId6" cstate="print"/>
          <a:srcRect l="7519" t="73100" r="76036" b="9050"/>
          <a:stretch>
            <a:fillRect/>
          </a:stretch>
        </p:blipFill>
        <p:spPr>
          <a:xfrm>
            <a:off x="5652120" y="4869160"/>
            <a:ext cx="1296144" cy="1836204"/>
          </a:xfrm>
          <a:prstGeom prst="rect">
            <a:avLst/>
          </a:prstGeom>
        </p:spPr>
      </p:pic>
      <p:pic>
        <p:nvPicPr>
          <p:cNvPr id="11" name="Image 10" descr="Léon Clerc.jpg"/>
          <p:cNvPicPr>
            <a:picLocks noChangeAspect="1"/>
          </p:cNvPicPr>
          <p:nvPr/>
        </p:nvPicPr>
        <p:blipFill>
          <a:blip r:embed="rId7" cstate="print"/>
          <a:srcRect l="2230" t="-337" r="10915" b="9731"/>
          <a:stretch>
            <a:fillRect/>
          </a:stretch>
        </p:blipFill>
        <p:spPr>
          <a:xfrm>
            <a:off x="2699792" y="2780928"/>
            <a:ext cx="1440160" cy="1944216"/>
          </a:xfrm>
          <a:prstGeom prst="rect">
            <a:avLst/>
          </a:prstGeom>
        </p:spPr>
      </p:pic>
      <p:pic>
        <p:nvPicPr>
          <p:cNvPr id="12" name="Image 11" descr="Léa Clerc.jpg"/>
          <p:cNvPicPr>
            <a:picLocks noChangeAspect="1"/>
          </p:cNvPicPr>
          <p:nvPr/>
        </p:nvPicPr>
        <p:blipFill>
          <a:blip r:embed="rId8" cstate="print"/>
          <a:srcRect l="8685" t="6712" r="13145" b="12750"/>
          <a:stretch>
            <a:fillRect/>
          </a:stretch>
        </p:blipFill>
        <p:spPr>
          <a:xfrm>
            <a:off x="5292080" y="2780928"/>
            <a:ext cx="1440160" cy="192021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491880" y="5085184"/>
            <a:ext cx="1440160" cy="12311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Le 1</a:t>
            </a:r>
            <a:r>
              <a:rPr lang="fr-CH" baseline="30000" dirty="0"/>
              <a:t>er</a:t>
            </a:r>
            <a:r>
              <a:rPr lang="fr-CH" dirty="0"/>
              <a:t> </a:t>
            </a:r>
            <a:r>
              <a:rPr lang="fr-C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René</a:t>
            </a:r>
            <a:r>
              <a:rPr lang="fr-CH" dirty="0"/>
              <a:t> décédé à 10 jours en juin 1918 à Eissy</a:t>
            </a:r>
          </a:p>
        </p:txBody>
      </p:sp>
      <p:pic>
        <p:nvPicPr>
          <p:cNvPr id="14" name="Image 13" descr="octobre 2010 002.jpg"/>
          <p:cNvPicPr>
            <a:picLocks noChangeAspect="1"/>
          </p:cNvPicPr>
          <p:nvPr/>
        </p:nvPicPr>
        <p:blipFill>
          <a:blip r:embed="rId9" cstate="print"/>
          <a:srcRect l="9228" r="7716" b="12111"/>
          <a:stretch>
            <a:fillRect/>
          </a:stretch>
        </p:blipFill>
        <p:spPr>
          <a:xfrm>
            <a:off x="7452320" y="3573016"/>
            <a:ext cx="1296144" cy="18002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ravagneux photos de germaine133.jpg"/>
          <p:cNvPicPr>
            <a:picLocks noChangeAspect="1"/>
          </p:cNvPicPr>
          <p:nvPr/>
        </p:nvPicPr>
        <p:blipFill>
          <a:blip r:embed="rId2" cstate="print"/>
          <a:srcRect b="10002"/>
          <a:stretch>
            <a:fillRect/>
          </a:stretch>
        </p:blipFill>
        <p:spPr>
          <a:xfrm>
            <a:off x="1835696" y="941452"/>
            <a:ext cx="5328592" cy="4844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33</a:t>
            </a:fld>
            <a:endParaRPr lang="fr-CH" dirty="0"/>
          </a:p>
        </p:txBody>
      </p:sp>
      <p:pic>
        <p:nvPicPr>
          <p:cNvPr id="4" name="Image 3" descr="les casquettés.jpg"/>
          <p:cNvPicPr>
            <a:picLocks noChangeAspect="1"/>
          </p:cNvPicPr>
          <p:nvPr/>
        </p:nvPicPr>
        <p:blipFill>
          <a:blip r:embed="rId3" cstate="print"/>
          <a:srcRect l="6851" t="3150" r="65742" b="68500"/>
          <a:stretch>
            <a:fillRect/>
          </a:stretch>
        </p:blipFill>
        <p:spPr>
          <a:xfrm>
            <a:off x="4499992" y="4725144"/>
            <a:ext cx="1440160" cy="1944216"/>
          </a:xfrm>
          <a:prstGeom prst="rect">
            <a:avLst/>
          </a:prstGeom>
        </p:spPr>
      </p:pic>
      <p:pic>
        <p:nvPicPr>
          <p:cNvPr id="5" name="Image 4" descr="frères Clerc 004.jpg"/>
          <p:cNvPicPr>
            <a:picLocks noChangeAspect="1"/>
          </p:cNvPicPr>
          <p:nvPr/>
        </p:nvPicPr>
        <p:blipFill>
          <a:blip r:embed="rId4" cstate="print"/>
          <a:srcRect l="71434" r="2370" b="1852"/>
          <a:stretch>
            <a:fillRect/>
          </a:stretch>
        </p:blipFill>
        <p:spPr>
          <a:xfrm>
            <a:off x="7308304" y="2852936"/>
            <a:ext cx="1584176" cy="220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 descr="Lucien Cécile Roby 001.jpg"/>
          <p:cNvPicPr>
            <a:picLocks noChangeAspect="1"/>
          </p:cNvPicPr>
          <p:nvPr/>
        </p:nvPicPr>
        <p:blipFill>
          <a:blip r:embed="rId5" cstate="print"/>
          <a:srcRect l="2610" t="11151" r="79337" b="65749"/>
          <a:stretch>
            <a:fillRect/>
          </a:stretch>
        </p:blipFill>
        <p:spPr>
          <a:xfrm>
            <a:off x="899592" y="1988840"/>
            <a:ext cx="1152128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les casquettés.jpg"/>
          <p:cNvPicPr>
            <a:picLocks noChangeAspect="1"/>
          </p:cNvPicPr>
          <p:nvPr/>
        </p:nvPicPr>
        <p:blipFill>
          <a:blip r:embed="rId3" cstate="print"/>
          <a:srcRect l="69184" t="69950" r="10260" b="9051"/>
          <a:stretch>
            <a:fillRect/>
          </a:stretch>
        </p:blipFill>
        <p:spPr>
          <a:xfrm>
            <a:off x="4355976" y="404664"/>
            <a:ext cx="10801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395536" y="4509120"/>
            <a:ext cx="79208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Lucien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48264" y="580526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Les avez-vous tous reconnu?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24328" y="5157192"/>
            <a:ext cx="86409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Paulet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36096" y="1268760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Dédé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71600" y="1628800"/>
            <a:ext cx="79208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Boubi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63888" y="6237312"/>
            <a:ext cx="9361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Bernard</a:t>
            </a:r>
          </a:p>
        </p:txBody>
      </p:sp>
      <p:pic>
        <p:nvPicPr>
          <p:cNvPr id="14" name="Image 13" descr="octobre 2010 045.jpg"/>
          <p:cNvPicPr>
            <a:picLocks noChangeAspect="1"/>
          </p:cNvPicPr>
          <p:nvPr/>
        </p:nvPicPr>
        <p:blipFill>
          <a:blip r:embed="rId6" cstate="print"/>
          <a:srcRect l="3243" r="54922" b="6572"/>
          <a:stretch>
            <a:fillRect/>
          </a:stretch>
        </p:blipFill>
        <p:spPr>
          <a:xfrm>
            <a:off x="395536" y="4941168"/>
            <a:ext cx="1224136" cy="1549136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34</a:t>
            </a:fld>
            <a:endParaRPr lang="fr-CH" dirty="0"/>
          </a:p>
        </p:txBody>
      </p:sp>
      <p:pic>
        <p:nvPicPr>
          <p:cNvPr id="3" name="Image 2" descr="octobre 2010 009.jpg"/>
          <p:cNvPicPr>
            <a:picLocks noChangeAspect="1"/>
          </p:cNvPicPr>
          <p:nvPr/>
        </p:nvPicPr>
        <p:blipFill>
          <a:blip r:embed="rId2" cstate="print"/>
          <a:srcRect r="4812"/>
          <a:stretch>
            <a:fillRect/>
          </a:stretch>
        </p:blipFill>
        <p:spPr>
          <a:xfrm>
            <a:off x="3131840" y="1124744"/>
            <a:ext cx="5616624" cy="547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59632" y="188640"/>
            <a:ext cx="3216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Les revoilà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2636912"/>
            <a:ext cx="2717411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Dans les </a:t>
            </a:r>
          </a:p>
          <a:p>
            <a:pPr algn="ctr"/>
            <a:r>
              <a:rPr lang="fr-FR" sz="5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années </a:t>
            </a:r>
          </a:p>
          <a:p>
            <a:pPr algn="ctr"/>
            <a:r>
              <a:rPr lang="fr-FR" sz="8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1960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35</a:t>
            </a:fld>
            <a:endParaRPr lang="fr-CH" dirty="0"/>
          </a:p>
        </p:txBody>
      </p:sp>
      <p:pic>
        <p:nvPicPr>
          <p:cNvPr id="3" name="Image 2" descr="g.jpg"/>
          <p:cNvPicPr>
            <a:picLocks noChangeAspect="1"/>
          </p:cNvPicPr>
          <p:nvPr/>
        </p:nvPicPr>
        <p:blipFill>
          <a:blip r:embed="rId2" cstate="print"/>
          <a:srcRect t="5704" b="5704"/>
          <a:stretch>
            <a:fillRect/>
          </a:stretch>
        </p:blipFill>
        <p:spPr>
          <a:xfrm>
            <a:off x="1043608" y="1052736"/>
            <a:ext cx="7516775" cy="489654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9912" y="5589240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 Maggy         Janine      Michèle</a:t>
            </a:r>
          </a:p>
        </p:txBody>
      </p:sp>
      <p:sp>
        <p:nvSpPr>
          <p:cNvPr id="5" name="ZoneTexte 4"/>
          <p:cNvSpPr txBox="1"/>
          <p:nvPr/>
        </p:nvSpPr>
        <p:spPr>
          <a:xfrm rot="19216357">
            <a:off x="3172232" y="2432413"/>
            <a:ext cx="129614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Bernadette </a:t>
            </a:r>
          </a:p>
        </p:txBody>
      </p:sp>
      <p:sp>
        <p:nvSpPr>
          <p:cNvPr id="6" name="ZoneTexte 5"/>
          <p:cNvSpPr txBox="1"/>
          <p:nvPr/>
        </p:nvSpPr>
        <p:spPr>
          <a:xfrm rot="19143475">
            <a:off x="3962451" y="2598588"/>
            <a:ext cx="7920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Cécile</a:t>
            </a:r>
          </a:p>
        </p:txBody>
      </p:sp>
      <p:sp>
        <p:nvSpPr>
          <p:cNvPr id="7" name="ZoneTexte 6"/>
          <p:cNvSpPr txBox="1"/>
          <p:nvPr/>
        </p:nvSpPr>
        <p:spPr>
          <a:xfrm rot="19371867">
            <a:off x="4733537" y="2401921"/>
            <a:ext cx="13681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Gaston Clerc</a:t>
            </a:r>
          </a:p>
        </p:txBody>
      </p:sp>
      <p:sp>
        <p:nvSpPr>
          <p:cNvPr id="8" name="ZoneTexte 7"/>
          <p:cNvSpPr txBox="1"/>
          <p:nvPr/>
        </p:nvSpPr>
        <p:spPr>
          <a:xfrm rot="19550449">
            <a:off x="5907192" y="2257718"/>
            <a:ext cx="158417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Marie-Thérèse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Et dans les années 50 sous le toit devant la maison à coté du bassin: </a:t>
            </a:r>
            <a:r>
              <a:rPr lang="fr-CH" sz="3600" dirty="0"/>
              <a:t>Léon et Léa </a:t>
            </a:r>
            <a:r>
              <a:rPr lang="fr-CH" sz="2400" dirty="0"/>
              <a:t>et…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1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1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36</a:t>
            </a:fld>
            <a:endParaRPr lang="fr-CH" dirty="0"/>
          </a:p>
        </p:txBody>
      </p:sp>
      <p:pic>
        <p:nvPicPr>
          <p:cNvPr id="3" name="Image 2" descr="Grand-parents Clerc 006.jpg"/>
          <p:cNvPicPr>
            <a:picLocks noChangeAspect="1"/>
          </p:cNvPicPr>
          <p:nvPr/>
        </p:nvPicPr>
        <p:blipFill>
          <a:blip r:embed="rId3" cstate="print"/>
          <a:srcRect l="4032" r="2639"/>
          <a:stretch>
            <a:fillRect/>
          </a:stretch>
        </p:blipFill>
        <p:spPr>
          <a:xfrm>
            <a:off x="537358" y="548680"/>
            <a:ext cx="8344824" cy="59046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3200" dirty="0"/>
              <a:t>Mariage de Marthe en</a:t>
            </a:r>
            <a:r>
              <a:rPr lang="fr-CH" sz="2400" dirty="0"/>
              <a:t> </a:t>
            </a:r>
            <a:r>
              <a:rPr lang="fr-CH" sz="4400" dirty="0"/>
              <a:t>1946</a:t>
            </a:r>
          </a:p>
          <a:p>
            <a:pPr algn="ctr"/>
            <a:r>
              <a:rPr lang="fr-CH" sz="2800" dirty="0"/>
              <a:t>Toute la famille sauf Marguerite  remplacée par Germaine</a:t>
            </a:r>
          </a:p>
        </p:txBody>
      </p:sp>
    </p:spTree>
  </p:cSld>
  <p:clrMapOvr>
    <a:masterClrMapping/>
  </p:clrMapOvr>
  <p:transition spd="slow">
    <p:pull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37</a:t>
            </a:fld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2987824" y="476672"/>
            <a:ext cx="2490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Bernard</a:t>
            </a:r>
          </a:p>
        </p:txBody>
      </p:sp>
      <p:pic>
        <p:nvPicPr>
          <p:cNvPr id="4" name="Image 3" descr="Bernard frères Clerc 017.jpg"/>
          <p:cNvPicPr>
            <a:picLocks noChangeAspect="1"/>
          </p:cNvPicPr>
          <p:nvPr/>
        </p:nvPicPr>
        <p:blipFill>
          <a:blip r:embed="rId2" cstate="print"/>
          <a:srcRect l="15428" t="12000" r="16247" b="9145"/>
          <a:stretch>
            <a:fillRect/>
          </a:stretch>
        </p:blipFill>
        <p:spPr>
          <a:xfrm>
            <a:off x="6300192" y="332656"/>
            <a:ext cx="2232248" cy="3312368"/>
          </a:xfrm>
          <a:prstGeom prst="rect">
            <a:avLst/>
          </a:prstGeom>
        </p:spPr>
      </p:pic>
      <p:pic>
        <p:nvPicPr>
          <p:cNvPr id="5" name="Image 4" descr="Bernard frères Clerc 016.jpg"/>
          <p:cNvPicPr>
            <a:picLocks noChangeAspect="1"/>
          </p:cNvPicPr>
          <p:nvPr/>
        </p:nvPicPr>
        <p:blipFill>
          <a:blip r:embed="rId3" cstate="print"/>
          <a:srcRect l="22469" t="14765" r="19753" b="14361"/>
          <a:stretch>
            <a:fillRect/>
          </a:stretch>
        </p:blipFill>
        <p:spPr>
          <a:xfrm>
            <a:off x="4139952" y="3284983"/>
            <a:ext cx="2088232" cy="2784309"/>
          </a:xfrm>
          <a:prstGeom prst="rect">
            <a:avLst/>
          </a:prstGeom>
        </p:spPr>
      </p:pic>
      <p:pic>
        <p:nvPicPr>
          <p:cNvPr id="6" name="Image 5" descr="Bernard frères Clerc 015.jpg"/>
          <p:cNvPicPr>
            <a:picLocks noChangeAspect="1"/>
          </p:cNvPicPr>
          <p:nvPr/>
        </p:nvPicPr>
        <p:blipFill>
          <a:blip r:embed="rId4" cstate="print"/>
          <a:srcRect l="3516" t="4474" b="8275"/>
          <a:stretch>
            <a:fillRect/>
          </a:stretch>
        </p:blipFill>
        <p:spPr>
          <a:xfrm>
            <a:off x="251520" y="260648"/>
            <a:ext cx="1976248" cy="2808312"/>
          </a:xfrm>
          <a:prstGeom prst="rect">
            <a:avLst/>
          </a:prstGeom>
        </p:spPr>
      </p:pic>
      <p:pic>
        <p:nvPicPr>
          <p:cNvPr id="7" name="Image 6" descr="Bernard frères Clerc 014.jpg"/>
          <p:cNvPicPr>
            <a:picLocks noChangeAspect="1"/>
          </p:cNvPicPr>
          <p:nvPr/>
        </p:nvPicPr>
        <p:blipFill>
          <a:blip r:embed="rId5" cstate="print"/>
          <a:srcRect l="4677"/>
          <a:stretch>
            <a:fillRect/>
          </a:stretch>
        </p:blipFill>
        <p:spPr>
          <a:xfrm>
            <a:off x="2411760" y="2060848"/>
            <a:ext cx="1467473" cy="2232248"/>
          </a:xfrm>
          <a:prstGeom prst="rect">
            <a:avLst/>
          </a:prstGeom>
        </p:spPr>
      </p:pic>
      <p:pic>
        <p:nvPicPr>
          <p:cNvPr id="8" name="Image 7" descr="les casquettés.jpg"/>
          <p:cNvPicPr>
            <a:picLocks noChangeAspect="1"/>
          </p:cNvPicPr>
          <p:nvPr/>
        </p:nvPicPr>
        <p:blipFill>
          <a:blip r:embed="rId6" cstate="print"/>
          <a:srcRect l="6149" t="2751" r="66444" b="68900"/>
          <a:stretch>
            <a:fillRect/>
          </a:stretch>
        </p:blipFill>
        <p:spPr>
          <a:xfrm>
            <a:off x="7092280" y="4221088"/>
            <a:ext cx="1440160" cy="1944216"/>
          </a:xfrm>
          <a:prstGeom prst="rect">
            <a:avLst/>
          </a:prstGeom>
        </p:spPr>
      </p:pic>
      <p:pic>
        <p:nvPicPr>
          <p:cNvPr id="9" name="Image 8" descr="octobre 2010 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4509120"/>
            <a:ext cx="2438400" cy="16581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28498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17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38</a:t>
            </a:fld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5796136" y="1484784"/>
            <a:ext cx="203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Alodie</a:t>
            </a:r>
          </a:p>
        </p:txBody>
      </p:sp>
      <p:pic>
        <p:nvPicPr>
          <p:cNvPr id="4" name="Image 3" descr="Grand-parents Clerc 006.jpg"/>
          <p:cNvPicPr>
            <a:picLocks noChangeAspect="1"/>
          </p:cNvPicPr>
          <p:nvPr/>
        </p:nvPicPr>
        <p:blipFill>
          <a:blip r:embed="rId2" cstate="print"/>
          <a:srcRect l="33468" t="45238" r="57884" b="8333"/>
          <a:stretch>
            <a:fillRect/>
          </a:stretch>
        </p:blipFill>
        <p:spPr>
          <a:xfrm>
            <a:off x="5076056" y="2780928"/>
            <a:ext cx="1008112" cy="3574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788024" y="764704"/>
            <a:ext cx="91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16</a:t>
            </a:r>
          </a:p>
        </p:txBody>
      </p:sp>
      <p:pic>
        <p:nvPicPr>
          <p:cNvPr id="6" name="Image 5" descr="Hélène et Alodie.jpg"/>
          <p:cNvPicPr>
            <a:picLocks noChangeAspect="1"/>
          </p:cNvPicPr>
          <p:nvPr/>
        </p:nvPicPr>
        <p:blipFill>
          <a:blip r:embed="rId3" cstate="print"/>
          <a:srcRect l="52346" t="3758" r="17991" b="21078"/>
          <a:stretch>
            <a:fillRect/>
          </a:stretch>
        </p:blipFill>
        <p:spPr>
          <a:xfrm>
            <a:off x="6876256" y="2636912"/>
            <a:ext cx="1560773" cy="3672408"/>
          </a:xfrm>
          <a:prstGeom prst="rect">
            <a:avLst/>
          </a:prstGeom>
        </p:spPr>
      </p:pic>
      <p:pic>
        <p:nvPicPr>
          <p:cNvPr id="7" name="Image 6" descr="Hélène Meyer photos prétées par Chantal 002.jpg"/>
          <p:cNvPicPr>
            <a:picLocks noChangeAspect="1"/>
          </p:cNvPicPr>
          <p:nvPr/>
        </p:nvPicPr>
        <p:blipFill>
          <a:blip r:embed="rId4" cstate="print"/>
          <a:srcRect l="12729" t="9465" r="13444" b="9136"/>
          <a:stretch>
            <a:fillRect/>
          </a:stretch>
        </p:blipFill>
        <p:spPr>
          <a:xfrm>
            <a:off x="532853" y="1268760"/>
            <a:ext cx="2962375" cy="4392488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39</a:t>
            </a:fld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2771800" y="5445224"/>
            <a:ext cx="2029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Lucien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Image 3" descr="g 067.jpg"/>
          <p:cNvPicPr>
            <a:picLocks noChangeAspect="1"/>
          </p:cNvPicPr>
          <p:nvPr/>
        </p:nvPicPr>
        <p:blipFill>
          <a:blip r:embed="rId2" cstate="print"/>
          <a:srcRect l="5906" t="2171" r="11407" b="8802"/>
          <a:stretch>
            <a:fillRect/>
          </a:stretch>
        </p:blipFill>
        <p:spPr>
          <a:xfrm>
            <a:off x="6372200" y="3429000"/>
            <a:ext cx="2160240" cy="3163209"/>
          </a:xfrm>
          <a:prstGeom prst="rect">
            <a:avLst/>
          </a:prstGeom>
        </p:spPr>
      </p:pic>
      <p:pic>
        <p:nvPicPr>
          <p:cNvPr id="5" name="Image 4" descr="g 066.jpg"/>
          <p:cNvPicPr>
            <a:picLocks noChangeAspect="1"/>
          </p:cNvPicPr>
          <p:nvPr/>
        </p:nvPicPr>
        <p:blipFill>
          <a:blip r:embed="rId3" cstate="print"/>
          <a:srcRect l="5906" t="4102" r="17314" b="15919"/>
          <a:stretch>
            <a:fillRect/>
          </a:stretch>
        </p:blipFill>
        <p:spPr>
          <a:xfrm>
            <a:off x="1115616" y="620688"/>
            <a:ext cx="1872208" cy="2808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544522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15</a:t>
            </a:r>
          </a:p>
        </p:txBody>
      </p:sp>
      <p:pic>
        <p:nvPicPr>
          <p:cNvPr id="8" name="Image 7" descr="grand-papa Lucien 1.JPG"/>
          <p:cNvPicPr>
            <a:picLocks noChangeAspect="1"/>
          </p:cNvPicPr>
          <p:nvPr/>
        </p:nvPicPr>
        <p:blipFill>
          <a:blip r:embed="rId4" cstate="print"/>
          <a:srcRect l="16926" t="2751" r="27556" b="5704"/>
          <a:stretch>
            <a:fillRect/>
          </a:stretch>
        </p:blipFill>
        <p:spPr>
          <a:xfrm>
            <a:off x="6588224" y="188640"/>
            <a:ext cx="1965122" cy="2592288"/>
          </a:xfrm>
          <a:prstGeom prst="rect">
            <a:avLst/>
          </a:prstGeom>
        </p:spPr>
      </p:pic>
      <p:pic>
        <p:nvPicPr>
          <p:cNvPr id="9" name="Image 8" descr="octobre 2010 015.jpg"/>
          <p:cNvPicPr>
            <a:picLocks noChangeAspect="1"/>
          </p:cNvPicPr>
          <p:nvPr/>
        </p:nvPicPr>
        <p:blipFill>
          <a:blip r:embed="rId5" cstate="print"/>
          <a:srcRect l="28811" t="3076" r="24372" b="47706"/>
          <a:stretch>
            <a:fillRect/>
          </a:stretch>
        </p:blipFill>
        <p:spPr>
          <a:xfrm>
            <a:off x="3563887" y="1988840"/>
            <a:ext cx="2164741" cy="2664296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iberou maison en 2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40</a:t>
            </a:fld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2555776" y="836712"/>
            <a:ext cx="34077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Dadette</a:t>
            </a:r>
          </a:p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Bernadette</a:t>
            </a:r>
          </a:p>
        </p:txBody>
      </p:sp>
      <p:pic>
        <p:nvPicPr>
          <p:cNvPr id="4" name="Image 3" descr="Grand-parents Clerc 006.jpg"/>
          <p:cNvPicPr>
            <a:picLocks noChangeAspect="1"/>
          </p:cNvPicPr>
          <p:nvPr/>
        </p:nvPicPr>
        <p:blipFill>
          <a:blip r:embed="rId2" cstate="print"/>
          <a:srcRect l="41642" t="34286" r="44567" b="6864"/>
          <a:stretch>
            <a:fillRect/>
          </a:stretch>
        </p:blipFill>
        <p:spPr>
          <a:xfrm>
            <a:off x="323528" y="548680"/>
            <a:ext cx="1584176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Grand-parents Clerc 008.jpg"/>
          <p:cNvPicPr>
            <a:picLocks noChangeAspect="1"/>
          </p:cNvPicPr>
          <p:nvPr/>
        </p:nvPicPr>
        <p:blipFill>
          <a:blip r:embed="rId3" cstate="print"/>
          <a:srcRect l="85156" t="25963" r="1954" b="50000"/>
          <a:stretch>
            <a:fillRect/>
          </a:stretch>
        </p:blipFill>
        <p:spPr>
          <a:xfrm>
            <a:off x="4355976" y="2564904"/>
            <a:ext cx="1152128" cy="146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67544" y="544522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14</a:t>
            </a:r>
          </a:p>
        </p:txBody>
      </p:sp>
      <p:pic>
        <p:nvPicPr>
          <p:cNvPr id="8" name="Image 7" descr="Otti et Bernadette Hügli  Clerc.jpg"/>
          <p:cNvPicPr>
            <a:picLocks noChangeAspect="1"/>
          </p:cNvPicPr>
          <p:nvPr/>
        </p:nvPicPr>
        <p:blipFill>
          <a:blip r:embed="rId4" cstate="print"/>
          <a:srcRect l="2840" t="11657" r="6296" b="14516"/>
          <a:stretch>
            <a:fillRect/>
          </a:stretch>
        </p:blipFill>
        <p:spPr>
          <a:xfrm>
            <a:off x="4788024" y="4077072"/>
            <a:ext cx="3638299" cy="2160240"/>
          </a:xfrm>
          <a:prstGeom prst="rect">
            <a:avLst/>
          </a:prstGeom>
        </p:spPr>
      </p:pic>
      <p:pic>
        <p:nvPicPr>
          <p:cNvPr id="9" name="Image 8" descr="Hügli Jean-Marie et cie.jpg"/>
          <p:cNvPicPr>
            <a:picLocks noChangeAspect="1"/>
          </p:cNvPicPr>
          <p:nvPr/>
        </p:nvPicPr>
        <p:blipFill>
          <a:blip r:embed="rId5" cstate="print"/>
          <a:srcRect l="2112" t="2639" r="4107" b="10997"/>
          <a:stretch>
            <a:fillRect/>
          </a:stretch>
        </p:blipFill>
        <p:spPr>
          <a:xfrm>
            <a:off x="6084168" y="404664"/>
            <a:ext cx="2520280" cy="3324625"/>
          </a:xfrm>
          <a:prstGeom prst="rect">
            <a:avLst/>
          </a:prstGeom>
        </p:spPr>
      </p:pic>
      <p:pic>
        <p:nvPicPr>
          <p:cNvPr id="10" name="Image 9" descr="octobre 2010 050.jpg"/>
          <p:cNvPicPr>
            <a:picLocks noChangeAspect="1"/>
          </p:cNvPicPr>
          <p:nvPr/>
        </p:nvPicPr>
        <p:blipFill>
          <a:blip r:embed="rId6" cstate="print"/>
          <a:srcRect l="5062" t="7493" r="8272" b="14205"/>
          <a:stretch>
            <a:fillRect/>
          </a:stretch>
        </p:blipFill>
        <p:spPr>
          <a:xfrm>
            <a:off x="2051720" y="2924944"/>
            <a:ext cx="1333177" cy="1728192"/>
          </a:xfrm>
          <a:prstGeom prst="rect">
            <a:avLst/>
          </a:prstGeom>
        </p:spPr>
      </p:pic>
      <p:pic>
        <p:nvPicPr>
          <p:cNvPr id="11" name="Image 10" descr="1 Hélène Meyer photos prétées par Chantal 001.jpg"/>
          <p:cNvPicPr>
            <a:picLocks noChangeAspect="1"/>
          </p:cNvPicPr>
          <p:nvPr/>
        </p:nvPicPr>
        <p:blipFill>
          <a:blip r:embed="rId7" cstate="print"/>
          <a:srcRect l="47579" t="11719" r="12481" b="22657"/>
          <a:stretch>
            <a:fillRect/>
          </a:stretch>
        </p:blipFill>
        <p:spPr>
          <a:xfrm>
            <a:off x="2339752" y="4869160"/>
            <a:ext cx="2376264" cy="172819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41</a:t>
            </a:fld>
            <a:endParaRPr lang="fr-CH" dirty="0"/>
          </a:p>
        </p:txBody>
      </p:sp>
      <p:pic>
        <p:nvPicPr>
          <p:cNvPr id="3" name="Image 2" descr="g 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6352" y="405384"/>
            <a:ext cx="3511296" cy="6047232"/>
          </a:xfrm>
          <a:prstGeom prst="rect">
            <a:avLst/>
          </a:prstGeom>
        </p:spPr>
      </p:pic>
      <p:pic>
        <p:nvPicPr>
          <p:cNvPr id="4" name="Image 3" descr="les casquettés.jpg"/>
          <p:cNvPicPr>
            <a:picLocks noChangeAspect="1"/>
          </p:cNvPicPr>
          <p:nvPr/>
        </p:nvPicPr>
        <p:blipFill>
          <a:blip r:embed="rId3" cstate="print"/>
          <a:srcRect l="69185" t="4851" r="14371" b="78349"/>
          <a:stretch>
            <a:fillRect/>
          </a:stretch>
        </p:blipFill>
        <p:spPr>
          <a:xfrm>
            <a:off x="7668344" y="476672"/>
            <a:ext cx="864096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Grand-parents Clerc 006.jpg"/>
          <p:cNvPicPr>
            <a:picLocks noChangeAspect="1"/>
          </p:cNvPicPr>
          <p:nvPr/>
        </p:nvPicPr>
        <p:blipFill>
          <a:blip r:embed="rId4" cstate="print"/>
          <a:srcRect l="7501" t="32947" r="77269" b="11044"/>
          <a:stretch>
            <a:fillRect/>
          </a:stretch>
        </p:blipFill>
        <p:spPr>
          <a:xfrm>
            <a:off x="539552" y="620687"/>
            <a:ext cx="1656184" cy="4022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51723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7731" y="1628800"/>
            <a:ext cx="15472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Léon</a:t>
            </a:r>
          </a:p>
          <a:p>
            <a:pPr algn="ctr"/>
            <a:r>
              <a:rPr lang="fr-FR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Boubi</a:t>
            </a:r>
          </a:p>
        </p:txBody>
      </p:sp>
      <p:pic>
        <p:nvPicPr>
          <p:cNvPr id="9" name="Image 8" descr="bouby hélène062.jpg"/>
          <p:cNvPicPr>
            <a:picLocks noChangeAspect="1"/>
          </p:cNvPicPr>
          <p:nvPr/>
        </p:nvPicPr>
        <p:blipFill>
          <a:blip r:embed="rId5" cstate="print"/>
          <a:srcRect l="19608" t="1444" r="38696" b="15162"/>
          <a:stretch>
            <a:fillRect/>
          </a:stretch>
        </p:blipFill>
        <p:spPr>
          <a:xfrm>
            <a:off x="6876256" y="3068960"/>
            <a:ext cx="172819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42</a:t>
            </a:fld>
            <a:endParaRPr lang="fr-CH" dirty="0"/>
          </a:p>
        </p:txBody>
      </p:sp>
      <p:pic>
        <p:nvPicPr>
          <p:cNvPr id="3" name="Image 2" descr="g 063.jpg"/>
          <p:cNvPicPr>
            <a:picLocks noChangeAspect="1"/>
          </p:cNvPicPr>
          <p:nvPr/>
        </p:nvPicPr>
        <p:blipFill>
          <a:blip r:embed="rId2" cstate="print"/>
          <a:srcRect l="18624" t="11144" r="14932" b="27981"/>
          <a:stretch>
            <a:fillRect/>
          </a:stretch>
        </p:blipFill>
        <p:spPr>
          <a:xfrm>
            <a:off x="2627784" y="2852936"/>
            <a:ext cx="2592288" cy="3384376"/>
          </a:xfrm>
          <a:prstGeom prst="rect">
            <a:avLst/>
          </a:prstGeom>
        </p:spPr>
      </p:pic>
      <p:pic>
        <p:nvPicPr>
          <p:cNvPr id="4" name="Image 3" descr="Lucien Cécile Roby 001.jpg"/>
          <p:cNvPicPr>
            <a:picLocks noChangeAspect="1"/>
          </p:cNvPicPr>
          <p:nvPr/>
        </p:nvPicPr>
        <p:blipFill>
          <a:blip r:embed="rId3" cstate="print"/>
          <a:srcRect l="28562" t="8001" r="51128" b="64699"/>
          <a:stretch>
            <a:fillRect/>
          </a:stretch>
        </p:blipFill>
        <p:spPr>
          <a:xfrm>
            <a:off x="1259632" y="4221088"/>
            <a:ext cx="129614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Grand-parents Clerc 006.jpg"/>
          <p:cNvPicPr>
            <a:picLocks noChangeAspect="1"/>
          </p:cNvPicPr>
          <p:nvPr/>
        </p:nvPicPr>
        <p:blipFill>
          <a:blip r:embed="rId4" cstate="print"/>
          <a:srcRect l="76958" t="37344" r="12226" b="37344"/>
          <a:stretch>
            <a:fillRect/>
          </a:stretch>
        </p:blipFill>
        <p:spPr>
          <a:xfrm>
            <a:off x="1115616" y="1268760"/>
            <a:ext cx="1584176" cy="244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frères Clerc 007.jpg"/>
          <p:cNvPicPr>
            <a:picLocks noChangeAspect="1"/>
          </p:cNvPicPr>
          <p:nvPr/>
        </p:nvPicPr>
        <p:blipFill>
          <a:blip r:embed="rId5" cstate="print"/>
          <a:srcRect l="53366" t="36577" r="36375" b="45499"/>
          <a:stretch>
            <a:fillRect/>
          </a:stretch>
        </p:blipFill>
        <p:spPr>
          <a:xfrm>
            <a:off x="395536" y="764704"/>
            <a:ext cx="731158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1520" y="530120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12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8224" y="4365104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Cécile</a:t>
            </a:r>
          </a:p>
        </p:txBody>
      </p:sp>
      <p:pic>
        <p:nvPicPr>
          <p:cNvPr id="9" name="Image 8" descr="Roby et Cécile.JPG"/>
          <p:cNvPicPr>
            <a:picLocks noChangeAspect="1"/>
          </p:cNvPicPr>
          <p:nvPr/>
        </p:nvPicPr>
        <p:blipFill>
          <a:blip r:embed="rId6" cstate="print"/>
          <a:srcRect l="20924" t="33822" r="25231" b="4405"/>
          <a:stretch>
            <a:fillRect/>
          </a:stretch>
        </p:blipFill>
        <p:spPr>
          <a:xfrm>
            <a:off x="5364088" y="188640"/>
            <a:ext cx="3600400" cy="3024336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43</a:t>
            </a:fld>
            <a:endParaRPr lang="fr-CH" dirty="0"/>
          </a:p>
        </p:txBody>
      </p:sp>
      <p:pic>
        <p:nvPicPr>
          <p:cNvPr id="3" name="Image 2" descr="g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140968"/>
            <a:ext cx="2340864" cy="3413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 descr="frères Clerc 012.jpg"/>
          <p:cNvPicPr>
            <a:picLocks noChangeAspect="1"/>
          </p:cNvPicPr>
          <p:nvPr/>
        </p:nvPicPr>
        <p:blipFill>
          <a:blip r:embed="rId3" cstate="print"/>
          <a:srcRect l="20741" t="11151" r="15420" b="17450"/>
          <a:stretch>
            <a:fillRect/>
          </a:stretch>
        </p:blipFill>
        <p:spPr>
          <a:xfrm>
            <a:off x="179512" y="188640"/>
            <a:ext cx="198233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g 049.jpg"/>
          <p:cNvPicPr>
            <a:picLocks noChangeAspect="1"/>
          </p:cNvPicPr>
          <p:nvPr/>
        </p:nvPicPr>
        <p:blipFill>
          <a:blip r:embed="rId4" cstate="print"/>
          <a:srcRect l="10010" t="8472" r="13086" b="6165"/>
          <a:stretch>
            <a:fillRect/>
          </a:stretch>
        </p:blipFill>
        <p:spPr>
          <a:xfrm>
            <a:off x="5292080" y="260648"/>
            <a:ext cx="360040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51520" y="544522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</a:t>
            </a:r>
          </a:p>
        </p:txBody>
      </p:sp>
      <p:sp>
        <p:nvSpPr>
          <p:cNvPr id="7" name="Rectangle 6"/>
          <p:cNvSpPr/>
          <p:nvPr/>
        </p:nvSpPr>
        <p:spPr>
          <a:xfrm rot="20499159">
            <a:off x="2864264" y="781254"/>
            <a:ext cx="19354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Dédé</a:t>
            </a:r>
          </a:p>
          <a:p>
            <a:pPr algn="ctr"/>
            <a:r>
              <a:rPr lang="fr-F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André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44</a:t>
            </a:fld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3635896" y="1124744"/>
            <a:ext cx="1557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Rose</a:t>
            </a:r>
          </a:p>
        </p:txBody>
      </p:sp>
      <p:pic>
        <p:nvPicPr>
          <p:cNvPr id="4" name="Image 3" descr="Grand-parents Clerc 006.jpg"/>
          <p:cNvPicPr>
            <a:picLocks noChangeAspect="1"/>
          </p:cNvPicPr>
          <p:nvPr/>
        </p:nvPicPr>
        <p:blipFill>
          <a:blip r:embed="rId2" cstate="print"/>
          <a:srcRect l="49433" t="35365" r="36875" b="30488"/>
          <a:stretch>
            <a:fillRect/>
          </a:stretch>
        </p:blipFill>
        <p:spPr>
          <a:xfrm>
            <a:off x="1835696" y="1916832"/>
            <a:ext cx="1440160" cy="2372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frères Clerc 007.jpg"/>
          <p:cNvPicPr>
            <a:picLocks noChangeAspect="1"/>
          </p:cNvPicPr>
          <p:nvPr/>
        </p:nvPicPr>
        <p:blipFill>
          <a:blip r:embed="rId3" cstate="print"/>
          <a:srcRect l="46304" t="35175" r="44747" b="44981"/>
          <a:stretch>
            <a:fillRect/>
          </a:stretch>
        </p:blipFill>
        <p:spPr>
          <a:xfrm>
            <a:off x="467544" y="980728"/>
            <a:ext cx="912101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395536" y="5301208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</a:t>
            </a:r>
          </a:p>
        </p:txBody>
      </p:sp>
      <p:pic>
        <p:nvPicPr>
          <p:cNvPr id="7" name="Image 6" descr="rose et adolphe070.jpg"/>
          <p:cNvPicPr>
            <a:picLocks noChangeAspect="1"/>
          </p:cNvPicPr>
          <p:nvPr/>
        </p:nvPicPr>
        <p:blipFill>
          <a:blip r:embed="rId4" cstate="print"/>
          <a:srcRect l="59450" t="19073" r="6688" b="22509"/>
          <a:stretch>
            <a:fillRect/>
          </a:stretch>
        </p:blipFill>
        <p:spPr>
          <a:xfrm>
            <a:off x="5652120" y="2852936"/>
            <a:ext cx="3096344" cy="3672408"/>
          </a:xfrm>
          <a:prstGeom prst="rect">
            <a:avLst/>
          </a:prstGeom>
        </p:spPr>
      </p:pic>
      <p:pic>
        <p:nvPicPr>
          <p:cNvPr id="8" name="Image 7" descr="1 Hélène Meyer photos prétées par Chantal 004.jpg"/>
          <p:cNvPicPr>
            <a:picLocks noChangeAspect="1"/>
          </p:cNvPicPr>
          <p:nvPr/>
        </p:nvPicPr>
        <p:blipFill>
          <a:blip r:embed="rId5" cstate="print"/>
          <a:srcRect l="11813" t="47763" r="55092" b="5256"/>
          <a:stretch>
            <a:fillRect/>
          </a:stretch>
        </p:blipFill>
        <p:spPr>
          <a:xfrm>
            <a:off x="3347864" y="3356992"/>
            <a:ext cx="1872208" cy="302433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>
    <p:pull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45</a:t>
            </a:fld>
            <a:endParaRPr lang="fr-CH" dirty="0"/>
          </a:p>
        </p:txBody>
      </p:sp>
      <p:pic>
        <p:nvPicPr>
          <p:cNvPr id="3" name="Image 2" descr="g 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3888" y="893064"/>
            <a:ext cx="3316224" cy="5071872"/>
          </a:xfrm>
          <a:prstGeom prst="rect">
            <a:avLst/>
          </a:prstGeom>
        </p:spPr>
      </p:pic>
      <p:pic>
        <p:nvPicPr>
          <p:cNvPr id="5" name="Image 4" descr="Grand-parents Clerc 006.jpg"/>
          <p:cNvPicPr>
            <a:picLocks noChangeAspect="1"/>
          </p:cNvPicPr>
          <p:nvPr/>
        </p:nvPicPr>
        <p:blipFill>
          <a:blip r:embed="rId3" cstate="print"/>
          <a:srcRect l="19976" t="34590" r="69707" b="40861"/>
          <a:stretch>
            <a:fillRect/>
          </a:stretch>
        </p:blipFill>
        <p:spPr>
          <a:xfrm>
            <a:off x="827584" y="1052736"/>
            <a:ext cx="1008112" cy="158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23528" y="5157192"/>
            <a:ext cx="86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4208" y="692696"/>
            <a:ext cx="254082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Nana </a:t>
            </a:r>
          </a:p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Jeanne </a:t>
            </a:r>
          </a:p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Marie</a:t>
            </a:r>
          </a:p>
        </p:txBody>
      </p:sp>
    </p:spTree>
  </p:cSld>
  <p:clrMapOvr>
    <a:masterClrMapping/>
  </p:clrMapOvr>
  <p:transition spd="slow">
    <p:pull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46</a:t>
            </a:fld>
            <a:endParaRPr lang="fr-CH" dirty="0"/>
          </a:p>
        </p:txBody>
      </p:sp>
      <p:pic>
        <p:nvPicPr>
          <p:cNvPr id="3" name="Image 2" descr="frères Clerc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88640"/>
            <a:ext cx="2736304" cy="2645094"/>
          </a:xfrm>
          <a:prstGeom prst="rect">
            <a:avLst/>
          </a:prstGeom>
        </p:spPr>
      </p:pic>
      <p:pic>
        <p:nvPicPr>
          <p:cNvPr id="4" name="Image 3" descr="Grand-parents Clerc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89040"/>
            <a:ext cx="3998976" cy="2340864"/>
          </a:xfrm>
          <a:prstGeom prst="rect">
            <a:avLst/>
          </a:prstGeom>
        </p:spPr>
      </p:pic>
      <p:pic>
        <p:nvPicPr>
          <p:cNvPr id="6" name="Image 5" descr="frères Clerc 003.jpg"/>
          <p:cNvPicPr>
            <a:picLocks noChangeAspect="1"/>
          </p:cNvPicPr>
          <p:nvPr/>
        </p:nvPicPr>
        <p:blipFill>
          <a:blip r:embed="rId4" cstate="print"/>
          <a:srcRect l="34933" t="59228" r="31920" b="3858"/>
          <a:stretch>
            <a:fillRect/>
          </a:stretch>
        </p:blipFill>
        <p:spPr>
          <a:xfrm>
            <a:off x="7092280" y="692696"/>
            <a:ext cx="1584176" cy="2016224"/>
          </a:xfrm>
          <a:prstGeom prst="rect">
            <a:avLst/>
          </a:prstGeom>
        </p:spPr>
      </p:pic>
      <p:pic>
        <p:nvPicPr>
          <p:cNvPr id="7" name="Image 6" descr="frères Clerc 003.jpg"/>
          <p:cNvPicPr>
            <a:picLocks noChangeAspect="1"/>
          </p:cNvPicPr>
          <p:nvPr/>
        </p:nvPicPr>
        <p:blipFill>
          <a:blip r:embed="rId4" cstate="print"/>
          <a:srcRect l="60547" r="6306" b="43408"/>
          <a:stretch>
            <a:fillRect/>
          </a:stretch>
        </p:blipFill>
        <p:spPr>
          <a:xfrm>
            <a:off x="2267744" y="260648"/>
            <a:ext cx="1584176" cy="3091048"/>
          </a:xfrm>
          <a:prstGeom prst="rect">
            <a:avLst/>
          </a:prstGeom>
        </p:spPr>
      </p:pic>
      <p:pic>
        <p:nvPicPr>
          <p:cNvPr id="8" name="Image 7" descr="frères Clerc 003.jpg"/>
          <p:cNvPicPr>
            <a:picLocks noChangeAspect="1"/>
          </p:cNvPicPr>
          <p:nvPr/>
        </p:nvPicPr>
        <p:blipFill>
          <a:blip r:embed="rId4" cstate="print"/>
          <a:srcRect l="4800" t="3858" r="59040" b="43408"/>
          <a:stretch>
            <a:fillRect/>
          </a:stretch>
        </p:blipFill>
        <p:spPr>
          <a:xfrm>
            <a:off x="251520" y="260648"/>
            <a:ext cx="1728192" cy="2880320"/>
          </a:xfrm>
          <a:prstGeom prst="rect">
            <a:avLst/>
          </a:prstGeom>
        </p:spPr>
      </p:pic>
      <p:pic>
        <p:nvPicPr>
          <p:cNvPr id="5" name="Image 4" descr="sbb-güterwagen 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924944"/>
            <a:ext cx="2645192" cy="35484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4008" y="4869160"/>
            <a:ext cx="10397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3968" y="2924944"/>
            <a:ext cx="16685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Paul</a:t>
            </a:r>
          </a:p>
          <a:p>
            <a:pPr algn="ctr"/>
            <a:r>
              <a:rPr lang="fr-FR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Paulet</a:t>
            </a:r>
            <a:endParaRPr lang="fr-FR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47</a:t>
            </a:fld>
            <a:endParaRPr lang="fr-CH" dirty="0"/>
          </a:p>
        </p:txBody>
      </p:sp>
      <p:pic>
        <p:nvPicPr>
          <p:cNvPr id="4" name="Image 3" descr="g 052.jpg"/>
          <p:cNvPicPr>
            <a:picLocks noChangeAspect="1"/>
          </p:cNvPicPr>
          <p:nvPr/>
        </p:nvPicPr>
        <p:blipFill>
          <a:blip r:embed="rId2" cstate="print"/>
          <a:srcRect l="5807" r="7086"/>
          <a:stretch>
            <a:fillRect/>
          </a:stretch>
        </p:blipFill>
        <p:spPr>
          <a:xfrm>
            <a:off x="1979712" y="404664"/>
            <a:ext cx="2160240" cy="322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frères Clerc 008.jpg"/>
          <p:cNvPicPr>
            <a:picLocks noChangeAspect="1"/>
          </p:cNvPicPr>
          <p:nvPr/>
        </p:nvPicPr>
        <p:blipFill>
          <a:blip r:embed="rId3" cstate="print"/>
          <a:srcRect l="8948" t="10067" r="8275" b="6038"/>
          <a:stretch>
            <a:fillRect/>
          </a:stretch>
        </p:blipFill>
        <p:spPr>
          <a:xfrm>
            <a:off x="4860032" y="476672"/>
            <a:ext cx="3672408" cy="2481357"/>
          </a:xfrm>
          <a:prstGeom prst="rect">
            <a:avLst/>
          </a:prstGeom>
        </p:spPr>
      </p:pic>
      <p:pic>
        <p:nvPicPr>
          <p:cNvPr id="8" name="Image 7" descr="grands parents avec 7 enfants.jpg"/>
          <p:cNvPicPr>
            <a:picLocks noChangeAspect="1"/>
          </p:cNvPicPr>
          <p:nvPr/>
        </p:nvPicPr>
        <p:blipFill>
          <a:blip r:embed="rId4" cstate="print"/>
          <a:srcRect l="26179" t="19825" r="60108" b="30168"/>
          <a:stretch>
            <a:fillRect/>
          </a:stretch>
        </p:blipFill>
        <p:spPr>
          <a:xfrm>
            <a:off x="467544" y="1988840"/>
            <a:ext cx="7920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95536" y="5661248"/>
            <a:ext cx="5040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4365104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Marthe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0936" y="3645024"/>
            <a:ext cx="391725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grands parents avec 7 enfants.jpg"/>
          <p:cNvPicPr>
            <a:picLocks noChangeAspect="1"/>
          </p:cNvPicPr>
          <p:nvPr/>
        </p:nvPicPr>
        <p:blipFill>
          <a:blip r:embed="rId2" cstate="print"/>
          <a:srcRect l="69568" t="37968" r="16235" b="11407"/>
          <a:stretch>
            <a:fillRect/>
          </a:stretch>
        </p:blipFill>
        <p:spPr>
          <a:xfrm>
            <a:off x="7236296" y="3228797"/>
            <a:ext cx="1512168" cy="362920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48</a:t>
            </a:fld>
            <a:endParaRPr lang="fr-CH" dirty="0"/>
          </a:p>
        </p:txBody>
      </p:sp>
      <p:pic>
        <p:nvPicPr>
          <p:cNvPr id="4" name="Image 3" descr="g 069.jpg"/>
          <p:cNvPicPr>
            <a:picLocks noChangeAspect="1"/>
          </p:cNvPicPr>
          <p:nvPr/>
        </p:nvPicPr>
        <p:blipFill>
          <a:blip r:embed="rId3" cstate="print"/>
          <a:srcRect l="15246" t="15088" r="21731" b="17853"/>
          <a:stretch>
            <a:fillRect/>
          </a:stretch>
        </p:blipFill>
        <p:spPr>
          <a:xfrm>
            <a:off x="4788024" y="188639"/>
            <a:ext cx="2664296" cy="27404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200"/>
            <a:ext cx="4248472" cy="667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03848" y="29969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3779912" y="4149080"/>
            <a:ext cx="3415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Marguerite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6376" y="9087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6</a:t>
            </a:r>
          </a:p>
        </p:txBody>
      </p:sp>
    </p:spTree>
  </p:cSld>
  <p:clrMapOvr>
    <a:masterClrMapping/>
  </p:clrMapOvr>
  <p:transition spd="slow">
    <p:pull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rands parents avec 7 enfants.jpg"/>
          <p:cNvPicPr>
            <a:picLocks noChangeAspect="1"/>
          </p:cNvPicPr>
          <p:nvPr/>
        </p:nvPicPr>
        <p:blipFill>
          <a:blip r:embed="rId2" cstate="print"/>
          <a:srcRect l="42375" t="32459" r="45428" b="9884"/>
          <a:stretch>
            <a:fillRect/>
          </a:stretch>
        </p:blipFill>
        <p:spPr>
          <a:xfrm>
            <a:off x="7596336" y="404664"/>
            <a:ext cx="792088" cy="252028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49</a:t>
            </a:fld>
            <a:endParaRPr lang="fr-CH" dirty="0"/>
          </a:p>
        </p:txBody>
      </p:sp>
      <p:pic>
        <p:nvPicPr>
          <p:cNvPr id="3" name="Image 2" descr="g 053.jpg"/>
          <p:cNvPicPr>
            <a:picLocks noChangeAspect="1"/>
          </p:cNvPicPr>
          <p:nvPr/>
        </p:nvPicPr>
        <p:blipFill>
          <a:blip r:embed="rId3" cstate="print"/>
          <a:srcRect l="5402" t="1393" r="8166" b="6671"/>
          <a:stretch>
            <a:fillRect/>
          </a:stretch>
        </p:blipFill>
        <p:spPr>
          <a:xfrm>
            <a:off x="5364088" y="1268760"/>
            <a:ext cx="3384376" cy="4653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51520" y="16288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3728" y="692696"/>
            <a:ext cx="2207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Hélène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950" r="3248" b="3185"/>
          <a:stretch>
            <a:fillRect/>
          </a:stretch>
        </p:blipFill>
        <p:spPr bwMode="auto">
          <a:xfrm>
            <a:off x="323528" y="2996952"/>
            <a:ext cx="5184576" cy="35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Hélène et Alodie.jpg"/>
          <p:cNvPicPr>
            <a:picLocks noChangeAspect="1"/>
          </p:cNvPicPr>
          <p:nvPr/>
        </p:nvPicPr>
        <p:blipFill>
          <a:blip r:embed="rId5" cstate="print"/>
          <a:srcRect l="23633" t="4568" r="42090" b="10247"/>
          <a:stretch>
            <a:fillRect/>
          </a:stretch>
        </p:blipFill>
        <p:spPr>
          <a:xfrm>
            <a:off x="683568" y="260647"/>
            <a:ext cx="1080120" cy="249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0" autoRev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Espace réservé du contenu 4" descr="Maison Buberou rénov.2007-08 (4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3593373" cy="269503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</a:t>
            </a:fld>
            <a:endParaRPr lang="fr-CH" dirty="0"/>
          </a:p>
        </p:txBody>
      </p:sp>
      <p:pic>
        <p:nvPicPr>
          <p:cNvPr id="6" name="Image 5" descr="Maison Buberou rénov.2007-08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32656"/>
            <a:ext cx="3583947" cy="2687960"/>
          </a:xfrm>
          <a:prstGeom prst="rect">
            <a:avLst/>
          </a:prstGeom>
        </p:spPr>
      </p:pic>
      <p:pic>
        <p:nvPicPr>
          <p:cNvPr id="7" name="Image 6" descr="Maison Buberou rénov.2007-08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5229200"/>
            <a:ext cx="1951765" cy="1463824"/>
          </a:xfrm>
          <a:prstGeom prst="rect">
            <a:avLst/>
          </a:prstGeom>
        </p:spPr>
      </p:pic>
      <p:pic>
        <p:nvPicPr>
          <p:cNvPr id="9" name="Image 8" descr="Maison Buberou rénov.2007-08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53136"/>
            <a:ext cx="1951765" cy="1463824"/>
          </a:xfrm>
          <a:prstGeom prst="rect">
            <a:avLst/>
          </a:prstGeom>
        </p:spPr>
      </p:pic>
      <p:pic>
        <p:nvPicPr>
          <p:cNvPr id="10" name="Image 9" descr="Sicile avril 2009 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933056"/>
            <a:ext cx="1471712" cy="1103784"/>
          </a:xfrm>
          <a:prstGeom prst="rect">
            <a:avLst/>
          </a:prstGeom>
        </p:spPr>
      </p:pic>
      <p:pic>
        <p:nvPicPr>
          <p:cNvPr id="11" name="Image 10" descr="octobre 07 Oberwald 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3140968"/>
            <a:ext cx="2520280" cy="18902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932040" y="5517232"/>
            <a:ext cx="259228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Maman à Grolley de juillet  2007 à juillet 2008.</a:t>
            </a:r>
          </a:p>
        </p:txBody>
      </p:sp>
      <p:pic>
        <p:nvPicPr>
          <p:cNvPr id="13" name="Image 12" descr="25 mai 2008 Buberou maman 0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6336" y="5661248"/>
            <a:ext cx="1375701" cy="10317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51520" y="3645024"/>
            <a:ext cx="266429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3600" dirty="0"/>
              <a:t>Les  travaux</a:t>
            </a:r>
          </a:p>
        </p:txBody>
      </p:sp>
    </p:spTree>
  </p:cSld>
  <p:clrMapOvr>
    <a:masterClrMapping/>
  </p:clrMapOvr>
  <p:transition spd="slow">
    <p:pull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50</a:t>
            </a:fld>
            <a:endParaRPr lang="fr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04664"/>
            <a:ext cx="2564904" cy="19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6064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frères Clerc 010.jpg"/>
          <p:cNvPicPr>
            <a:picLocks noChangeAspect="1"/>
          </p:cNvPicPr>
          <p:nvPr/>
        </p:nvPicPr>
        <p:blipFill>
          <a:blip r:embed="rId4" cstate="print"/>
          <a:srcRect l="54929" t="37074" r="29370" b="10255"/>
          <a:stretch>
            <a:fillRect/>
          </a:stretch>
        </p:blipFill>
        <p:spPr>
          <a:xfrm>
            <a:off x="1547664" y="2996952"/>
            <a:ext cx="1584176" cy="3590799"/>
          </a:xfrm>
          <a:prstGeom prst="rect">
            <a:avLst/>
          </a:prstGeom>
        </p:spPr>
      </p:pic>
      <p:pic>
        <p:nvPicPr>
          <p:cNvPr id="6" name="Image 5" descr="Aloïs Marie-Thérèse et famille.jpg"/>
          <p:cNvPicPr>
            <a:picLocks noChangeAspect="1"/>
          </p:cNvPicPr>
          <p:nvPr/>
        </p:nvPicPr>
        <p:blipFill>
          <a:blip r:embed="rId5" cstate="print"/>
          <a:srcRect l="1786" t="7025" r="17822" b="1334"/>
          <a:stretch>
            <a:fillRect/>
          </a:stretch>
        </p:blipFill>
        <p:spPr>
          <a:xfrm>
            <a:off x="5508104" y="2852936"/>
            <a:ext cx="3240360" cy="3744416"/>
          </a:xfrm>
          <a:prstGeom prst="rect">
            <a:avLst/>
          </a:prstGeom>
        </p:spPr>
      </p:pic>
      <p:pic>
        <p:nvPicPr>
          <p:cNvPr id="7" name="Image 6" descr="grands parents avec 7 enfants.jpg"/>
          <p:cNvPicPr>
            <a:picLocks noChangeAspect="1"/>
          </p:cNvPicPr>
          <p:nvPr/>
        </p:nvPicPr>
        <p:blipFill>
          <a:blip r:embed="rId6" cstate="print"/>
          <a:srcRect l="54006" t="26190" r="35577" b="14286"/>
          <a:stretch>
            <a:fillRect/>
          </a:stretch>
        </p:blipFill>
        <p:spPr>
          <a:xfrm>
            <a:off x="454582" y="3573016"/>
            <a:ext cx="767605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323528" y="4046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 rot="19862947">
            <a:off x="2732844" y="2380975"/>
            <a:ext cx="36039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Marie-Thérèse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51</a:t>
            </a:fld>
            <a:endParaRPr lang="fr-CH" dirty="0"/>
          </a:p>
        </p:txBody>
      </p:sp>
      <p:pic>
        <p:nvPicPr>
          <p:cNvPr id="4" name="Image 3" descr="g 048.jpg"/>
          <p:cNvPicPr>
            <a:picLocks noChangeAspect="1"/>
          </p:cNvPicPr>
          <p:nvPr/>
        </p:nvPicPr>
        <p:blipFill>
          <a:blip r:embed="rId2" cstate="print"/>
          <a:srcRect l="8552" t="11545" r="11058" b="5071"/>
          <a:stretch>
            <a:fillRect/>
          </a:stretch>
        </p:blipFill>
        <p:spPr>
          <a:xfrm>
            <a:off x="2483768" y="332656"/>
            <a:ext cx="3384376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 descr="g 065.jpg"/>
          <p:cNvPicPr>
            <a:picLocks noChangeAspect="1"/>
          </p:cNvPicPr>
          <p:nvPr/>
        </p:nvPicPr>
        <p:blipFill>
          <a:blip r:embed="rId3" cstate="print"/>
          <a:srcRect l="16779" t="9228" r="12750" b="10792"/>
          <a:stretch>
            <a:fillRect/>
          </a:stretch>
        </p:blipFill>
        <p:spPr>
          <a:xfrm>
            <a:off x="251520" y="1124744"/>
            <a:ext cx="151216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 descr="grands parents avec 7 enfants.jpg"/>
          <p:cNvPicPr>
            <a:picLocks noChangeAspect="1"/>
          </p:cNvPicPr>
          <p:nvPr/>
        </p:nvPicPr>
        <p:blipFill>
          <a:blip r:embed="rId4" cstate="print"/>
          <a:srcRect l="80411" t="18863" r="5482" b="14067"/>
          <a:stretch>
            <a:fillRect/>
          </a:stretch>
        </p:blipFill>
        <p:spPr>
          <a:xfrm>
            <a:off x="7308304" y="332656"/>
            <a:ext cx="144016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23528" y="53732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6136" y="5157192"/>
            <a:ext cx="2528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Georges</a:t>
            </a:r>
          </a:p>
        </p:txBody>
      </p:sp>
      <p:pic>
        <p:nvPicPr>
          <p:cNvPr id="9" name="Image 8" descr="1 Hélène Meyer photos prétées par Chantal 001.jpg"/>
          <p:cNvPicPr>
            <a:picLocks noChangeAspect="1"/>
          </p:cNvPicPr>
          <p:nvPr/>
        </p:nvPicPr>
        <p:blipFill>
          <a:blip r:embed="rId5" cstate="print"/>
          <a:srcRect l="7640" t="17188" r="63313" b="28125"/>
          <a:stretch>
            <a:fillRect/>
          </a:stretch>
        </p:blipFill>
        <p:spPr>
          <a:xfrm>
            <a:off x="323528" y="3933056"/>
            <a:ext cx="1728192" cy="144016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 050.jpg"/>
          <p:cNvPicPr>
            <a:picLocks noChangeAspect="1"/>
          </p:cNvPicPr>
          <p:nvPr/>
        </p:nvPicPr>
        <p:blipFill>
          <a:blip r:embed="rId2" cstate="print"/>
          <a:srcRect l="8985" t="4568" r="7344" b="4568"/>
          <a:stretch>
            <a:fillRect/>
          </a:stretch>
        </p:blipFill>
        <p:spPr>
          <a:xfrm>
            <a:off x="107504" y="188640"/>
            <a:ext cx="3104090" cy="486916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52</a:t>
            </a:fld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500" t="9947" r="5501" b="10475"/>
          <a:stretch>
            <a:fillRect/>
          </a:stretch>
        </p:blipFill>
        <p:spPr bwMode="auto">
          <a:xfrm>
            <a:off x="3275856" y="3284984"/>
            <a:ext cx="5580112" cy="334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Gérard   frères Clerc 011.jpg"/>
          <p:cNvPicPr>
            <a:picLocks noChangeAspect="1"/>
          </p:cNvPicPr>
          <p:nvPr/>
        </p:nvPicPr>
        <p:blipFill>
          <a:blip r:embed="rId4" cstate="print"/>
          <a:srcRect l="26060" t="18500" r="30050" b="30050"/>
          <a:stretch>
            <a:fillRect/>
          </a:stretch>
        </p:blipFill>
        <p:spPr>
          <a:xfrm>
            <a:off x="6855682" y="188640"/>
            <a:ext cx="2036798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179512" y="558924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28" y="980728"/>
            <a:ext cx="2156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Gérard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53</a:t>
            </a:fld>
            <a:endParaRPr lang="fr-CH" dirty="0"/>
          </a:p>
        </p:txBody>
      </p:sp>
      <p:pic>
        <p:nvPicPr>
          <p:cNvPr id="3" name="Image 2" descr="Maison Biberou Hélène Meyer photos prétées par Chantal 007.jpg"/>
          <p:cNvPicPr>
            <a:picLocks noChangeAspect="1"/>
          </p:cNvPicPr>
          <p:nvPr/>
        </p:nvPicPr>
        <p:blipFill>
          <a:blip r:embed="rId2" cstate="print"/>
          <a:srcRect l="16296" t="9514" r="21111" b="21422"/>
          <a:stretch>
            <a:fillRect/>
          </a:stretch>
        </p:blipFill>
        <p:spPr>
          <a:xfrm>
            <a:off x="1259632" y="866253"/>
            <a:ext cx="6835795" cy="508302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pull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54</a:t>
            </a:fld>
            <a:endParaRPr lang="fr-CH" dirty="0"/>
          </a:p>
        </p:txBody>
      </p:sp>
      <p:pic>
        <p:nvPicPr>
          <p:cNvPr id="3" name="Image 2" descr="octobre 2010 044.jpg"/>
          <p:cNvPicPr>
            <a:picLocks noChangeAspect="1"/>
          </p:cNvPicPr>
          <p:nvPr/>
        </p:nvPicPr>
        <p:blipFill>
          <a:blip r:embed="rId2" cstate="print"/>
          <a:srcRect l="6577" t="1196" r="7922" b="4335"/>
          <a:stretch>
            <a:fillRect/>
          </a:stretch>
        </p:blipFill>
        <p:spPr>
          <a:xfrm>
            <a:off x="251520" y="260648"/>
            <a:ext cx="3744416" cy="5688632"/>
          </a:xfrm>
          <a:prstGeom prst="rect">
            <a:avLst/>
          </a:prstGeom>
        </p:spPr>
      </p:pic>
      <p:pic>
        <p:nvPicPr>
          <p:cNvPr id="4" name="Image 3" descr="octobre 2010 049.jpg"/>
          <p:cNvPicPr>
            <a:picLocks noChangeAspect="1"/>
          </p:cNvPicPr>
          <p:nvPr/>
        </p:nvPicPr>
        <p:blipFill>
          <a:blip r:embed="rId3" cstate="print"/>
          <a:srcRect l="3356" r="6038" b="7716"/>
          <a:stretch>
            <a:fillRect/>
          </a:stretch>
        </p:blipFill>
        <p:spPr>
          <a:xfrm>
            <a:off x="4355976" y="332656"/>
            <a:ext cx="4221726" cy="5472608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55</a:t>
            </a:fld>
            <a:endParaRPr lang="fr-CH" dirty="0"/>
          </a:p>
        </p:txBody>
      </p:sp>
      <p:pic>
        <p:nvPicPr>
          <p:cNvPr id="3" name="Image 2" descr="g 068.jpg"/>
          <p:cNvPicPr>
            <a:picLocks noChangeAspect="1"/>
          </p:cNvPicPr>
          <p:nvPr/>
        </p:nvPicPr>
        <p:blipFill>
          <a:blip r:embed="rId2" cstate="print"/>
          <a:srcRect l="13183" t="7771" r="10353" b="8688"/>
          <a:stretch>
            <a:fillRect/>
          </a:stretch>
        </p:blipFill>
        <p:spPr>
          <a:xfrm>
            <a:off x="4427984" y="476672"/>
            <a:ext cx="3744416" cy="5552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g 064.jpg"/>
          <p:cNvPicPr>
            <a:picLocks noChangeAspect="1"/>
          </p:cNvPicPr>
          <p:nvPr/>
        </p:nvPicPr>
        <p:blipFill>
          <a:blip r:embed="rId3" cstate="print"/>
          <a:srcRect l="2953" t="3991" r="5501" b="6220"/>
          <a:stretch>
            <a:fillRect/>
          </a:stretch>
        </p:blipFill>
        <p:spPr>
          <a:xfrm>
            <a:off x="467544" y="1700808"/>
            <a:ext cx="2736304" cy="397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4788024" y="4365104"/>
            <a:ext cx="72008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Dédé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20272" y="4365104"/>
            <a:ext cx="7920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Boubi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96136" y="5445224"/>
            <a:ext cx="86409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Lucien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5085184"/>
            <a:ext cx="230425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Bernard et sa maman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7984" y="6093296"/>
            <a:ext cx="37444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H" sz="36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Vers 1940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9592" y="6021288"/>
            <a:ext cx="208823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3600" dirty="0"/>
              <a:t>1947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56</a:t>
            </a:fld>
            <a:endParaRPr lang="fr-CH" dirty="0"/>
          </a:p>
        </p:txBody>
      </p:sp>
      <p:pic>
        <p:nvPicPr>
          <p:cNvPr id="4" name="Image 3" descr="frères Clerc 007.jpg"/>
          <p:cNvPicPr>
            <a:picLocks noChangeAspect="1"/>
          </p:cNvPicPr>
          <p:nvPr/>
        </p:nvPicPr>
        <p:blipFill>
          <a:blip r:embed="rId2" cstate="print"/>
          <a:srcRect t="-3210" r="-2055" b="-2716"/>
          <a:stretch>
            <a:fillRect/>
          </a:stretch>
        </p:blipFill>
        <p:spPr>
          <a:xfrm>
            <a:off x="951961" y="764704"/>
            <a:ext cx="7486651" cy="52565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83768" y="4941168"/>
            <a:ext cx="475252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Lucien/Raymond R. Bernadette Alodie /André R.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47864" y="3861048"/>
            <a:ext cx="7200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Dédé</a:t>
            </a:r>
          </a:p>
        </p:txBody>
      </p:sp>
      <p:sp>
        <p:nvSpPr>
          <p:cNvPr id="7" name="ZoneTexte 6"/>
          <p:cNvSpPr txBox="1"/>
          <p:nvPr/>
        </p:nvSpPr>
        <p:spPr>
          <a:xfrm rot="19316737">
            <a:off x="3866559" y="2381231"/>
            <a:ext cx="93324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Irène R.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12160" y="3573016"/>
            <a:ext cx="7920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Boubi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92080" y="1772816"/>
            <a:ext cx="2232248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Cécile Corminboeuf (Pépé)</a:t>
            </a:r>
          </a:p>
        </p:txBody>
      </p:sp>
      <p:sp>
        <p:nvSpPr>
          <p:cNvPr id="11" name="ZoneTexte 10"/>
          <p:cNvSpPr txBox="1"/>
          <p:nvPr/>
        </p:nvSpPr>
        <p:spPr>
          <a:xfrm rot="19469018">
            <a:off x="4619450" y="2429330"/>
            <a:ext cx="64315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Rose</a:t>
            </a:r>
          </a:p>
        </p:txBody>
      </p:sp>
      <p:sp>
        <p:nvSpPr>
          <p:cNvPr id="12" name="ZoneTexte 11"/>
          <p:cNvSpPr txBox="1"/>
          <p:nvPr/>
        </p:nvSpPr>
        <p:spPr>
          <a:xfrm rot="19512897">
            <a:off x="5182642" y="2469815"/>
            <a:ext cx="7920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Cécile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27584" y="594928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Les voisins du Biberou d’en haut…</a:t>
            </a:r>
          </a:p>
          <a:p>
            <a:pPr algn="ctr"/>
            <a:r>
              <a:rPr lang="fr-CH" sz="2400" dirty="0"/>
              <a:t>Raymond André et Marie (Irène) Raemy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57</a:t>
            </a:fld>
            <a:endParaRPr lang="fr-CH" dirty="0"/>
          </a:p>
        </p:txBody>
      </p:sp>
      <p:pic>
        <p:nvPicPr>
          <p:cNvPr id="3" name="Image 2" descr="frères soeurs Clerc et Jean Raemy.jpg"/>
          <p:cNvPicPr>
            <a:picLocks noChangeAspect="1"/>
          </p:cNvPicPr>
          <p:nvPr/>
        </p:nvPicPr>
        <p:blipFill>
          <a:blip r:embed="rId2" cstate="print"/>
          <a:srcRect l="14033" t="13086" r="10247" b="10247"/>
          <a:stretch>
            <a:fillRect/>
          </a:stretch>
        </p:blipFill>
        <p:spPr>
          <a:xfrm>
            <a:off x="0" y="0"/>
            <a:ext cx="6300192" cy="4252630"/>
          </a:xfrm>
          <a:prstGeom prst="rect">
            <a:avLst/>
          </a:prstGeom>
        </p:spPr>
      </p:pic>
      <p:pic>
        <p:nvPicPr>
          <p:cNvPr id="4" name="Image 3" descr="octobre 2010 048.jpg"/>
          <p:cNvPicPr>
            <a:picLocks noChangeAspect="1"/>
          </p:cNvPicPr>
          <p:nvPr/>
        </p:nvPicPr>
        <p:blipFill>
          <a:blip r:embed="rId3" cstate="print"/>
          <a:srcRect l="2307" t="3356" r="8472" b="6375"/>
          <a:stretch>
            <a:fillRect/>
          </a:stretch>
        </p:blipFill>
        <p:spPr>
          <a:xfrm>
            <a:off x="5003115" y="3977680"/>
            <a:ext cx="4140885" cy="288032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58</a:t>
            </a:fld>
            <a:endParaRPr lang="fr-CH" dirty="0"/>
          </a:p>
        </p:txBody>
      </p:sp>
      <p:pic>
        <p:nvPicPr>
          <p:cNvPr id="3" name="Image 2" descr="frères soeurs Clerc et Jean Raemy.jpg"/>
          <p:cNvPicPr>
            <a:picLocks noChangeAspect="1"/>
          </p:cNvPicPr>
          <p:nvPr/>
        </p:nvPicPr>
        <p:blipFill>
          <a:blip r:embed="rId2" cstate="print"/>
          <a:srcRect l="14033" t="15926" r="10247" b="10247"/>
          <a:stretch>
            <a:fillRect/>
          </a:stretch>
        </p:blipFill>
        <p:spPr>
          <a:xfrm>
            <a:off x="899593" y="897919"/>
            <a:ext cx="7660542" cy="49793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67744" y="476672"/>
            <a:ext cx="446449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Récolte des pommes de terre en haut la côte.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80112" y="5085184"/>
            <a:ext cx="8640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Lucien</a:t>
            </a:r>
          </a:p>
        </p:txBody>
      </p:sp>
      <p:sp>
        <p:nvSpPr>
          <p:cNvPr id="6" name="ZoneTexte 5"/>
          <p:cNvSpPr txBox="1"/>
          <p:nvPr/>
        </p:nvSpPr>
        <p:spPr>
          <a:xfrm rot="19793152">
            <a:off x="3305334" y="2270756"/>
            <a:ext cx="9361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Marthe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48064" y="2852936"/>
            <a:ext cx="50405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Léa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56176" y="3717032"/>
            <a:ext cx="7920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Cécile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04048" y="4149080"/>
            <a:ext cx="6480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Rose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39752" y="3933056"/>
            <a:ext cx="7920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Boubi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95736" y="4941168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Bernard</a:t>
            </a:r>
          </a:p>
        </p:txBody>
      </p:sp>
      <p:sp>
        <p:nvSpPr>
          <p:cNvPr id="12" name="ZoneTexte 11"/>
          <p:cNvSpPr txBox="1"/>
          <p:nvPr/>
        </p:nvSpPr>
        <p:spPr>
          <a:xfrm rot="19713317">
            <a:off x="3932215" y="2484520"/>
            <a:ext cx="119910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Bernadette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47864" y="5013176"/>
            <a:ext cx="20162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Alodie et Jean Raemy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4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59</a:t>
            </a:fld>
            <a:endParaRPr lang="fr-CH" dirty="0"/>
          </a:p>
        </p:txBody>
      </p:sp>
      <p:pic>
        <p:nvPicPr>
          <p:cNvPr id="3" name="Image 2" descr="Grand-parents Clerc 004.jpg"/>
          <p:cNvPicPr>
            <a:picLocks noChangeAspect="1"/>
          </p:cNvPicPr>
          <p:nvPr/>
        </p:nvPicPr>
        <p:blipFill>
          <a:blip r:embed="rId2" cstate="print"/>
          <a:srcRect l="3421" t="4651" r="5009" b="2326"/>
          <a:stretch>
            <a:fillRect/>
          </a:stretch>
        </p:blipFill>
        <p:spPr>
          <a:xfrm>
            <a:off x="107504" y="383390"/>
            <a:ext cx="8856984" cy="6056057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amille Saam +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199784" cy="53998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215008"/>
          </a:xfrm>
        </p:spPr>
        <p:txBody>
          <a:bodyPr/>
          <a:lstStyle/>
          <a:p>
            <a:r>
              <a:rPr lang="fr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Biberou dans les années 90 et 2000</a:t>
            </a:r>
          </a:p>
        </p:txBody>
      </p:sp>
      <p:pic>
        <p:nvPicPr>
          <p:cNvPr id="5" name="Espace réservé du contenu 4" descr="Photos Cécile divers 0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5157192"/>
            <a:ext cx="1772015" cy="132901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</a:t>
            </a:fld>
            <a:endParaRPr lang="fr-CH" dirty="0"/>
          </a:p>
        </p:txBody>
      </p:sp>
      <p:pic>
        <p:nvPicPr>
          <p:cNvPr id="8" name="Image 7" descr="g 029.jpg"/>
          <p:cNvPicPr>
            <a:picLocks noChangeAspect="1"/>
          </p:cNvPicPr>
          <p:nvPr/>
        </p:nvPicPr>
        <p:blipFill>
          <a:blip r:embed="rId4" cstate="print"/>
          <a:srcRect l="4386" r="7154" b="6270"/>
          <a:stretch>
            <a:fillRect/>
          </a:stretch>
        </p:blipFill>
        <p:spPr>
          <a:xfrm>
            <a:off x="6588224" y="5123274"/>
            <a:ext cx="2172260" cy="1507996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rand-parents Clerc 004.jpg"/>
          <p:cNvPicPr>
            <a:picLocks noChangeAspect="1"/>
          </p:cNvPicPr>
          <p:nvPr/>
        </p:nvPicPr>
        <p:blipFill>
          <a:blip r:embed="rId2" cstate="print"/>
          <a:srcRect l="23025" t="60547" r="34383" b="5704"/>
          <a:stretch>
            <a:fillRect/>
          </a:stretch>
        </p:blipFill>
        <p:spPr>
          <a:xfrm>
            <a:off x="1187624" y="2132855"/>
            <a:ext cx="6849760" cy="365320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60</a:t>
            </a:fld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619672" y="2420888"/>
            <a:ext cx="9361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Hélène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5536" y="3645024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Marguerite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7904" y="2564904"/>
            <a:ext cx="1008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Georges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84168" y="2780928"/>
            <a:ext cx="8640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Gérard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20272" y="3645024"/>
            <a:ext cx="6480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Léon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96136" y="4149081"/>
            <a:ext cx="15841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Marie-Thérèse</a:t>
            </a:r>
          </a:p>
          <a:p>
            <a:pPr algn="ctr"/>
            <a:r>
              <a:rPr lang="fr-CH" dirty="0"/>
              <a:t> </a:t>
            </a:r>
            <a:r>
              <a:rPr lang="fr-CH" sz="1100" dirty="0"/>
              <a:t>qui porte </a:t>
            </a:r>
            <a:r>
              <a:rPr lang="fr-CH" dirty="0"/>
              <a:t>Lucien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03848" y="4046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32040" y="4725144"/>
            <a:ext cx="7920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Boubi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27984" y="3140968"/>
            <a:ext cx="8640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Paulet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27784" y="3140968"/>
            <a:ext cx="7200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Dédé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23928" y="4437112"/>
            <a:ext cx="7200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Nana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411760" y="4437112"/>
            <a:ext cx="1440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Cécile    Rose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7624" y="836712"/>
            <a:ext cx="3024336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1936-37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31640" y="4437112"/>
            <a:ext cx="9361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Dadette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61</a:t>
            </a:fld>
            <a:endParaRPr lang="fr-CH" dirty="0"/>
          </a:p>
        </p:txBody>
      </p:sp>
      <p:pic>
        <p:nvPicPr>
          <p:cNvPr id="3" name="Image 2" descr="grands parents avec 7 enfants.jpg"/>
          <p:cNvPicPr>
            <a:picLocks noChangeAspect="1"/>
          </p:cNvPicPr>
          <p:nvPr/>
        </p:nvPicPr>
        <p:blipFill>
          <a:blip r:embed="rId2" cstate="print"/>
          <a:srcRect l="9361"/>
          <a:stretch>
            <a:fillRect/>
          </a:stretch>
        </p:blipFill>
        <p:spPr>
          <a:xfrm>
            <a:off x="2483768" y="1722120"/>
            <a:ext cx="4334882" cy="321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62</a:t>
            </a:fld>
            <a:endParaRPr lang="fr-CH" dirty="0"/>
          </a:p>
        </p:txBody>
      </p:sp>
      <p:pic>
        <p:nvPicPr>
          <p:cNvPr id="3" name="Image 2" descr="grands parents avec 7 enfa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8" y="332656"/>
            <a:ext cx="909358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7452320" y="3933056"/>
            <a:ext cx="10081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Georges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99792" y="4005064"/>
            <a:ext cx="9361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Marthe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23928" y="4005064"/>
            <a:ext cx="8640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Hélène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60032" y="4005064"/>
            <a:ext cx="15841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Marie-Thérèse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68144" y="3501008"/>
            <a:ext cx="7920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Paulet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4365104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Marguerite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47664" y="4365104"/>
            <a:ext cx="10801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Gérard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48064" y="5733256"/>
            <a:ext cx="2989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en 1927 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63</a:t>
            </a:fld>
            <a:endParaRPr lang="fr-CH" dirty="0"/>
          </a:p>
        </p:txBody>
      </p:sp>
      <p:pic>
        <p:nvPicPr>
          <p:cNvPr id="3" name="Image 2" descr="Grand-parents Clerc 005.jpg"/>
          <p:cNvPicPr>
            <a:picLocks noChangeAspect="1"/>
          </p:cNvPicPr>
          <p:nvPr/>
        </p:nvPicPr>
        <p:blipFill>
          <a:blip r:embed="rId2" cstate="print"/>
          <a:srcRect l="2149" t="9201" r="3516" b="5315"/>
          <a:stretch>
            <a:fillRect/>
          </a:stretch>
        </p:blipFill>
        <p:spPr>
          <a:xfrm>
            <a:off x="467544" y="836712"/>
            <a:ext cx="8244408" cy="52573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31640" y="602128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</p:spTree>
  </p:cSld>
  <p:clrMapOvr>
    <a:masterClrMapping/>
  </p:clrMapOvr>
  <p:transition spd="slow">
    <p:pull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64</a:t>
            </a:fld>
            <a:endParaRPr lang="fr-CH" dirty="0"/>
          </a:p>
        </p:txBody>
      </p:sp>
      <p:pic>
        <p:nvPicPr>
          <p:cNvPr id="3" name="Image 2" descr="Grand-parents Cle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60648"/>
            <a:ext cx="4396344" cy="620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67544" y="1052736"/>
            <a:ext cx="273630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12 février 1918</a:t>
            </a:r>
          </a:p>
          <a:p>
            <a:pPr algn="ctr"/>
            <a:endParaRPr lang="fr-F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fr-FR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Léon et Léa</a:t>
            </a:r>
            <a:endParaRPr lang="fr-FR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65</a:t>
            </a:fld>
            <a:endParaRPr lang="fr-CH" dirty="0"/>
          </a:p>
        </p:txBody>
      </p:sp>
      <p:pic>
        <p:nvPicPr>
          <p:cNvPr id="5" name="Image 4" descr="g 070.jpg"/>
          <p:cNvPicPr>
            <a:picLocks noChangeAspect="1"/>
          </p:cNvPicPr>
          <p:nvPr/>
        </p:nvPicPr>
        <p:blipFill>
          <a:blip r:embed="rId2" cstate="print"/>
          <a:srcRect l="13086" r="8165" b="13086"/>
          <a:stretch>
            <a:fillRect/>
          </a:stretch>
        </p:blipFill>
        <p:spPr>
          <a:xfrm>
            <a:off x="611560" y="404664"/>
            <a:ext cx="2304256" cy="33908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03848" y="332656"/>
            <a:ext cx="28803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dirty="0"/>
              <a:t>Léa</a:t>
            </a:r>
          </a:p>
          <a:p>
            <a:pPr algn="ctr"/>
            <a:r>
              <a:rPr lang="fr-CH" dirty="0"/>
              <a:t>16 janvier 1897</a:t>
            </a:r>
          </a:p>
          <a:p>
            <a:pPr algn="ctr"/>
            <a:r>
              <a:rPr lang="fr-CH" dirty="0"/>
              <a:t>née Corminboeuf </a:t>
            </a:r>
            <a:r>
              <a:rPr lang="fr-CH" sz="2000" b="1" dirty="0"/>
              <a:t>d’Eissy </a:t>
            </a:r>
            <a:r>
              <a:rPr lang="fr-CH" dirty="0"/>
              <a:t> </a:t>
            </a:r>
          </a:p>
          <a:p>
            <a:pPr algn="ctr"/>
            <a:endParaRPr lang="fr-CH" dirty="0"/>
          </a:p>
        </p:txBody>
      </p:sp>
      <p:pic>
        <p:nvPicPr>
          <p:cNvPr id="9" name="Image 8" descr="frères Clerc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708920"/>
            <a:ext cx="5169408" cy="312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Grand-parents Clerc 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908720"/>
            <a:ext cx="232955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0" y="414908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Ses parents marié en 1896:</a:t>
            </a:r>
          </a:p>
          <a:p>
            <a:pPr algn="ctr"/>
            <a:r>
              <a:rPr lang="fr-CH" sz="2400" dirty="0"/>
              <a:t>Corminboeuf Tobie Théophile 1872  †1948 </a:t>
            </a:r>
          </a:p>
          <a:p>
            <a:pPr algn="ctr"/>
            <a:r>
              <a:rPr lang="fr-CH" sz="2400" dirty="0"/>
              <a:t>et Célestine Rosalie née Gachoud en 1872  †1942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16016" y="60932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Décédée le 24 juin 1962</a:t>
            </a:r>
          </a:p>
        </p:txBody>
      </p:sp>
      <p:pic>
        <p:nvPicPr>
          <p:cNvPr id="12" name="Image 11" descr="rose et adolphe073.jpg"/>
          <p:cNvPicPr>
            <a:picLocks noChangeAspect="1"/>
          </p:cNvPicPr>
          <p:nvPr/>
        </p:nvPicPr>
        <p:blipFill>
          <a:blip r:embed="rId5" cstate="print"/>
          <a:srcRect l="43935" t="29000" r="31805" b="50000"/>
          <a:stretch>
            <a:fillRect/>
          </a:stretch>
        </p:blipFill>
        <p:spPr>
          <a:xfrm>
            <a:off x="7380312" y="5517232"/>
            <a:ext cx="936104" cy="117013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66</a:t>
            </a:fld>
            <a:endParaRPr lang="fr-CH" dirty="0"/>
          </a:p>
        </p:txBody>
      </p:sp>
      <p:pic>
        <p:nvPicPr>
          <p:cNvPr id="3" name="Image 2" descr="Sans titre.bmp"/>
          <p:cNvPicPr>
            <a:picLocks noChangeAspect="1"/>
          </p:cNvPicPr>
          <p:nvPr/>
        </p:nvPicPr>
        <p:blipFill>
          <a:blip r:embed="rId2" cstate="print"/>
          <a:srcRect l="7522" t="7820" r="5971" b="6153"/>
          <a:stretch>
            <a:fillRect/>
          </a:stretch>
        </p:blipFill>
        <p:spPr>
          <a:xfrm>
            <a:off x="539552" y="404664"/>
            <a:ext cx="1656184" cy="23762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5936" y="332656"/>
            <a:ext cx="424847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Ses sœurs:   Clémence        Aline</a:t>
            </a:r>
            <a:endParaRPr lang="fr-CH" dirty="0"/>
          </a:p>
        </p:txBody>
      </p:sp>
      <p:pic>
        <p:nvPicPr>
          <p:cNvPr id="7" name="Image 6" descr="Léa Aline  et Clémence.jpg"/>
          <p:cNvPicPr>
            <a:picLocks noChangeAspect="1"/>
          </p:cNvPicPr>
          <p:nvPr/>
        </p:nvPicPr>
        <p:blipFill>
          <a:blip r:embed="rId3" cstate="print"/>
          <a:srcRect l="6328" r="5079" b="13395"/>
          <a:stretch>
            <a:fillRect/>
          </a:stretch>
        </p:blipFill>
        <p:spPr>
          <a:xfrm>
            <a:off x="4716016" y="908720"/>
            <a:ext cx="3888432" cy="5647485"/>
          </a:xfrm>
          <a:prstGeom prst="rect">
            <a:avLst/>
          </a:prstGeom>
        </p:spPr>
      </p:pic>
      <p:pic>
        <p:nvPicPr>
          <p:cNvPr id="8" name="Image 7" descr="frères Clerc 004.jpg"/>
          <p:cNvPicPr>
            <a:picLocks noChangeAspect="1"/>
          </p:cNvPicPr>
          <p:nvPr/>
        </p:nvPicPr>
        <p:blipFill>
          <a:blip r:embed="rId4" cstate="print"/>
          <a:srcRect l="8682" t="3418" r="6348"/>
          <a:stretch>
            <a:fillRect/>
          </a:stretch>
        </p:blipFill>
        <p:spPr>
          <a:xfrm>
            <a:off x="2267744" y="2132856"/>
            <a:ext cx="2088232" cy="406905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1520" y="4509120"/>
            <a:ext cx="1872208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Raymond </a:t>
            </a:r>
          </a:p>
          <a:p>
            <a:pPr algn="ctr"/>
            <a:r>
              <a:rPr lang="fr-CH" sz="2800" dirty="0"/>
              <a:t>son frère</a:t>
            </a:r>
          </a:p>
        </p:txBody>
      </p:sp>
    </p:spTree>
  </p:cSld>
  <p:clrMapOvr>
    <a:masterClrMapping/>
  </p:clrMapOvr>
  <p:transition spd="slow">
    <p:pull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67</a:t>
            </a:fld>
            <a:endParaRPr lang="fr-CH" dirty="0"/>
          </a:p>
        </p:txBody>
      </p:sp>
      <p:pic>
        <p:nvPicPr>
          <p:cNvPr id="3" name="Image 2" descr="Aline Waeber Alphonse.jpg"/>
          <p:cNvPicPr>
            <a:picLocks noChangeAspect="1"/>
          </p:cNvPicPr>
          <p:nvPr/>
        </p:nvPicPr>
        <p:blipFill>
          <a:blip r:embed="rId2" cstate="print"/>
          <a:srcRect l="11241" t="8707" r="14932" b="11209"/>
          <a:stretch>
            <a:fillRect/>
          </a:stretch>
        </p:blipFill>
        <p:spPr>
          <a:xfrm>
            <a:off x="107504" y="2420888"/>
            <a:ext cx="2655295" cy="4248472"/>
          </a:xfrm>
          <a:prstGeom prst="rect">
            <a:avLst/>
          </a:prstGeom>
        </p:spPr>
      </p:pic>
      <p:pic>
        <p:nvPicPr>
          <p:cNvPr id="4" name="Image 3" descr="Raymond et Régina.jpg"/>
          <p:cNvPicPr>
            <a:picLocks noChangeAspect="1"/>
          </p:cNvPicPr>
          <p:nvPr/>
        </p:nvPicPr>
        <p:blipFill>
          <a:blip r:embed="rId3" cstate="print"/>
          <a:srcRect l="3183" t="2149" r="10385" b="2149"/>
          <a:stretch>
            <a:fillRect/>
          </a:stretch>
        </p:blipFill>
        <p:spPr>
          <a:xfrm>
            <a:off x="5796136" y="2132856"/>
            <a:ext cx="3096344" cy="45155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116632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Aline maman d’</a:t>
            </a:r>
            <a:r>
              <a:rPr lang="fr-CH" dirty="0" err="1"/>
              <a:t>Isaline</a:t>
            </a:r>
            <a:r>
              <a:rPr lang="fr-CH" dirty="0"/>
              <a:t> et mariée à St-Aubin à  Alphonse Weber</a:t>
            </a:r>
          </a:p>
          <a:p>
            <a:pPr algn="ctr"/>
            <a:r>
              <a:rPr lang="fr-CH" dirty="0"/>
              <a:t>Claude</a:t>
            </a:r>
          </a:p>
          <a:p>
            <a:pPr algn="ctr"/>
            <a:r>
              <a:rPr lang="fr-CH" dirty="0"/>
              <a:t>Raymond</a:t>
            </a:r>
          </a:p>
          <a:p>
            <a:pPr algn="ctr"/>
            <a:r>
              <a:rPr lang="fr-CH" dirty="0"/>
              <a:t>Berthe</a:t>
            </a:r>
          </a:p>
          <a:p>
            <a:pPr algn="ctr"/>
            <a:r>
              <a:rPr lang="fr-CH" dirty="0"/>
              <a:t>Clément </a:t>
            </a:r>
          </a:p>
          <a:p>
            <a:pPr algn="ctr"/>
            <a:r>
              <a:rPr lang="fr-CH" dirty="0"/>
              <a:t>Simone</a:t>
            </a:r>
          </a:p>
          <a:p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2843808" y="4653136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Clémence mariée à </a:t>
            </a:r>
          </a:p>
          <a:p>
            <a:pPr algn="ctr"/>
            <a:r>
              <a:rPr lang="fr-CH" dirty="0"/>
              <a:t>Raymond  </a:t>
            </a:r>
            <a:r>
              <a:rPr lang="fr-CH" dirty="0" err="1"/>
              <a:t>Godel</a:t>
            </a:r>
            <a:r>
              <a:rPr lang="fr-CH" dirty="0"/>
              <a:t> à Domdidier</a:t>
            </a:r>
          </a:p>
          <a:p>
            <a:pPr algn="ctr"/>
            <a:r>
              <a:rPr lang="fr-CH" dirty="0"/>
              <a:t>Colette </a:t>
            </a:r>
          </a:p>
          <a:p>
            <a:pPr algn="ctr"/>
            <a:r>
              <a:rPr lang="fr-CH" dirty="0"/>
              <a:t>Jean </a:t>
            </a:r>
          </a:p>
          <a:p>
            <a:pPr algn="ctr"/>
            <a:r>
              <a:rPr lang="fr-CH" dirty="0"/>
              <a:t>Guy</a:t>
            </a:r>
          </a:p>
          <a:p>
            <a:pPr algn="ctr"/>
            <a:r>
              <a:rPr lang="fr-CH" dirty="0"/>
              <a:t>Albert</a:t>
            </a:r>
          </a:p>
          <a:p>
            <a:pPr algn="ctr"/>
            <a:r>
              <a:rPr lang="fr-CH" dirty="0"/>
              <a:t>Francine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724128" y="33265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Raymond marié à </a:t>
            </a:r>
          </a:p>
          <a:p>
            <a:pPr algn="ctr"/>
            <a:r>
              <a:rPr lang="fr-CH" dirty="0"/>
              <a:t>Régina née Jolliet </a:t>
            </a:r>
          </a:p>
          <a:p>
            <a:pPr algn="ctr"/>
            <a:r>
              <a:rPr lang="fr-CH" dirty="0"/>
              <a:t>Gérard</a:t>
            </a:r>
          </a:p>
          <a:p>
            <a:pPr algn="ctr"/>
            <a:r>
              <a:rPr lang="fr-CH" dirty="0"/>
              <a:t>Gilberte</a:t>
            </a:r>
          </a:p>
        </p:txBody>
      </p:sp>
      <p:pic>
        <p:nvPicPr>
          <p:cNvPr id="10" name="Image 9" descr="Hélène Meyer photos prétées par Chantal 012.jpg"/>
          <p:cNvPicPr>
            <a:picLocks noChangeAspect="1"/>
          </p:cNvPicPr>
          <p:nvPr/>
        </p:nvPicPr>
        <p:blipFill>
          <a:blip r:embed="rId4" cstate="print"/>
          <a:srcRect l="10511" t="7133" r="15662" b="5942"/>
          <a:stretch>
            <a:fillRect/>
          </a:stretch>
        </p:blipFill>
        <p:spPr>
          <a:xfrm>
            <a:off x="2915816" y="188640"/>
            <a:ext cx="2664296" cy="452310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"/>
          </a:effectLst>
        </p:spPr>
      </p:pic>
    </p:spTree>
  </p:cSld>
  <p:clrMapOvr>
    <a:masterClrMapping/>
  </p:clrMapOvr>
  <p:transition spd="slow">
    <p:pull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68</a:t>
            </a:fld>
            <a:endParaRPr lang="fr-CH" dirty="0"/>
          </a:p>
        </p:txBody>
      </p:sp>
      <p:pic>
        <p:nvPicPr>
          <p:cNvPr id="3" name="Image 2" descr="g 010.jpg"/>
          <p:cNvPicPr>
            <a:picLocks noChangeAspect="1"/>
          </p:cNvPicPr>
          <p:nvPr/>
        </p:nvPicPr>
        <p:blipFill>
          <a:blip r:embed="rId2" cstate="print"/>
          <a:srcRect r="8802" b="9394"/>
          <a:stretch>
            <a:fillRect/>
          </a:stretch>
        </p:blipFill>
        <p:spPr>
          <a:xfrm>
            <a:off x="611560" y="692696"/>
            <a:ext cx="1512168" cy="1944216"/>
          </a:xfrm>
          <a:prstGeom prst="rect">
            <a:avLst/>
          </a:prstGeom>
        </p:spPr>
      </p:pic>
      <p:pic>
        <p:nvPicPr>
          <p:cNvPr id="4" name="Image 3" descr="Alodie et Léon,     Léa  et Léon.jpg"/>
          <p:cNvPicPr>
            <a:picLocks noChangeAspect="1"/>
          </p:cNvPicPr>
          <p:nvPr/>
        </p:nvPicPr>
        <p:blipFill>
          <a:blip r:embed="rId3" cstate="print"/>
          <a:srcRect l="64538" t="13251" r="7839" b="61550"/>
          <a:stretch>
            <a:fillRect/>
          </a:stretch>
        </p:blipFill>
        <p:spPr>
          <a:xfrm>
            <a:off x="7164288" y="620688"/>
            <a:ext cx="1368152" cy="1728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441680"/>
            <a:ext cx="313880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Léon Clerc</a:t>
            </a:r>
          </a:p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25 </a:t>
            </a:r>
          </a:p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octobre</a:t>
            </a:r>
          </a:p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1884</a:t>
            </a:r>
            <a:endParaRPr lang="fr-F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7824" y="620688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Seul garçon de la descendance de </a:t>
            </a:r>
          </a:p>
          <a:p>
            <a:r>
              <a:rPr lang="fr-CH" dirty="0"/>
              <a:t>(Nicolas) Lucien et Marie Marguerite</a:t>
            </a:r>
          </a:p>
          <a:p>
            <a:r>
              <a:rPr lang="fr-CH" dirty="0"/>
              <a:t>7 sœurs</a:t>
            </a:r>
          </a:p>
          <a:p>
            <a:r>
              <a:rPr lang="fr-CH" dirty="0"/>
              <a:t>Marié à l’âge de 34 ans </a:t>
            </a:r>
          </a:p>
          <a:p>
            <a:r>
              <a:rPr lang="fr-CH" dirty="0"/>
              <a:t>père de 17 enfants</a:t>
            </a:r>
          </a:p>
          <a:p>
            <a:r>
              <a:rPr lang="fr-CH" dirty="0"/>
              <a:t>Il a toujours habité au Biberou</a:t>
            </a:r>
          </a:p>
          <a:p>
            <a:r>
              <a:rPr lang="fr-CH" dirty="0"/>
              <a:t>Paysan et marchand de bétail</a:t>
            </a:r>
          </a:p>
          <a:p>
            <a:r>
              <a:rPr lang="fr-CH" dirty="0"/>
              <a:t>Pratiquant pour les conformités, mais</a:t>
            </a:r>
          </a:p>
          <a:p>
            <a:r>
              <a:rPr lang="fr-CH" dirty="0"/>
              <a:t>Pas toujours d’accord avec l’église</a:t>
            </a:r>
          </a:p>
          <a:p>
            <a:r>
              <a:rPr lang="fr-CH" dirty="0"/>
              <a:t>Syndic de la commune</a:t>
            </a:r>
          </a:p>
        </p:txBody>
      </p:sp>
      <p:pic>
        <p:nvPicPr>
          <p:cNvPr id="7" name="Image 6" descr="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005064"/>
            <a:ext cx="3635896" cy="233373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164288" y="2636912"/>
            <a:ext cx="151216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Décédé au Biberou le </a:t>
            </a:r>
          </a:p>
          <a:p>
            <a:pPr algn="ctr"/>
            <a:r>
              <a:rPr lang="fr-CH" dirty="0"/>
              <a:t>10 avril 1967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30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4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100"/>
                            </p:stCondLst>
                            <p:childTnLst>
                              <p:par>
                                <p:cTn id="4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300"/>
                            </p:stCondLst>
                            <p:childTnLst>
                              <p:par>
                                <p:cTn id="5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9144000" cy="73894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69</a:t>
            </a:fld>
            <a:endParaRPr lang="fr-CH" dirty="0"/>
          </a:p>
        </p:txBody>
      </p:sp>
      <p:grpSp>
        <p:nvGrpSpPr>
          <p:cNvPr id="3" name="Groupe 2"/>
          <p:cNvGrpSpPr/>
          <p:nvPr/>
        </p:nvGrpSpPr>
        <p:grpSpPr>
          <a:xfrm>
            <a:off x="1919855" y="1230582"/>
            <a:ext cx="111464" cy="2229282"/>
            <a:chOff x="1686915" y="1218967"/>
            <a:chExt cx="111464" cy="2229282"/>
          </a:xfrm>
        </p:grpSpPr>
        <p:sp>
          <p:nvSpPr>
            <p:cNvPr id="49" name="Connecteur droit 3"/>
            <p:cNvSpPr/>
            <p:nvPr/>
          </p:nvSpPr>
          <p:spPr>
            <a:xfrm rot="16883471">
              <a:off x="628006" y="2326474"/>
              <a:ext cx="2229282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2229282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Connecteur droit 4"/>
            <p:cNvSpPr/>
            <p:nvPr/>
          </p:nvSpPr>
          <p:spPr>
            <a:xfrm rot="16883471">
              <a:off x="1686915" y="2277876"/>
              <a:ext cx="111464" cy="11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700" kern="120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195736" y="980728"/>
            <a:ext cx="1087242" cy="543621"/>
            <a:chOff x="1962796" y="969113"/>
            <a:chExt cx="1087242" cy="543621"/>
          </a:xfrm>
        </p:grpSpPr>
        <p:sp>
          <p:nvSpPr>
            <p:cNvPr id="47" name="Rogner un rectangle avec un coin du même côté 46"/>
            <p:cNvSpPr/>
            <p:nvPr/>
          </p:nvSpPr>
          <p:spPr>
            <a:xfrm>
              <a:off x="1962796" y="969113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gner un rectangle avec un coin du même côté 6"/>
            <p:cNvSpPr/>
            <p:nvPr/>
          </p:nvSpPr>
          <p:spPr>
            <a:xfrm>
              <a:off x="2008099" y="1014416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Léonie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35059" y="1847234"/>
            <a:ext cx="81057" cy="1621141"/>
            <a:chOff x="1702119" y="1835619"/>
            <a:chExt cx="81057" cy="1621141"/>
          </a:xfrm>
        </p:grpSpPr>
        <p:sp>
          <p:nvSpPr>
            <p:cNvPr id="45" name="Connecteur droit 7"/>
            <p:cNvSpPr/>
            <p:nvPr/>
          </p:nvSpPr>
          <p:spPr>
            <a:xfrm rot="17145560">
              <a:off x="932076" y="2639056"/>
              <a:ext cx="1621141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1621141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Connecteur droit 8"/>
            <p:cNvSpPr/>
            <p:nvPr/>
          </p:nvSpPr>
          <p:spPr>
            <a:xfrm rot="17145560">
              <a:off x="1702119" y="2605662"/>
              <a:ext cx="81057" cy="81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195736" y="1605892"/>
            <a:ext cx="1087242" cy="543621"/>
            <a:chOff x="1962796" y="1594277"/>
            <a:chExt cx="1087242" cy="543621"/>
          </a:xfrm>
        </p:grpSpPr>
        <p:sp>
          <p:nvSpPr>
            <p:cNvPr id="43" name="Rogner un rectangle avec un coin du même côté 42"/>
            <p:cNvSpPr/>
            <p:nvPr/>
          </p:nvSpPr>
          <p:spPr>
            <a:xfrm>
              <a:off x="1962796" y="1594277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gner un rectangle avec un coin du même côté 10"/>
            <p:cNvSpPr/>
            <p:nvPr/>
          </p:nvSpPr>
          <p:spPr>
            <a:xfrm>
              <a:off x="2008099" y="1639580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Alodie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952253" y="2449297"/>
            <a:ext cx="51940" cy="1038815"/>
            <a:chOff x="1719313" y="2437682"/>
            <a:chExt cx="51940" cy="1038815"/>
          </a:xfrm>
        </p:grpSpPr>
        <p:sp>
          <p:nvSpPr>
            <p:cNvPr id="41" name="Connecteur droit 11"/>
            <p:cNvSpPr/>
            <p:nvPr/>
          </p:nvSpPr>
          <p:spPr>
            <a:xfrm rot="17723951">
              <a:off x="1225876" y="2949956"/>
              <a:ext cx="1038815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1038815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Connecteur droit 12"/>
            <p:cNvSpPr/>
            <p:nvPr/>
          </p:nvSpPr>
          <p:spPr>
            <a:xfrm rot="17723951">
              <a:off x="1719313" y="2931120"/>
              <a:ext cx="51940" cy="51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201009" y="2227692"/>
            <a:ext cx="1087242" cy="543621"/>
            <a:chOff x="1968069" y="2216077"/>
            <a:chExt cx="1087242" cy="543621"/>
          </a:xfrm>
        </p:grpSpPr>
        <p:sp>
          <p:nvSpPr>
            <p:cNvPr id="39" name="Rogner un rectangle avec un coin du même côté 38"/>
            <p:cNvSpPr/>
            <p:nvPr/>
          </p:nvSpPr>
          <p:spPr>
            <a:xfrm>
              <a:off x="1968069" y="2216077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gner un rectangle avec un coin du même côté 14"/>
            <p:cNvSpPr/>
            <p:nvPr/>
          </p:nvSpPr>
          <p:spPr>
            <a:xfrm>
              <a:off x="2013372" y="2261380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Angèle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706382" y="3269509"/>
            <a:ext cx="538409" cy="26920"/>
            <a:chOff x="1473442" y="3257894"/>
            <a:chExt cx="538409" cy="26920"/>
          </a:xfrm>
        </p:grpSpPr>
        <p:sp>
          <p:nvSpPr>
            <p:cNvPr id="37" name="Connecteur droit 15"/>
            <p:cNvSpPr/>
            <p:nvPr/>
          </p:nvSpPr>
          <p:spPr>
            <a:xfrm rot="19491761">
              <a:off x="1473442" y="3264221"/>
              <a:ext cx="538409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538409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Connecteur droit 16"/>
            <p:cNvSpPr/>
            <p:nvPr/>
          </p:nvSpPr>
          <p:spPr>
            <a:xfrm rot="19491761">
              <a:off x="1729187" y="3257894"/>
              <a:ext cx="26920" cy="26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95736" y="2856221"/>
            <a:ext cx="1087242" cy="543621"/>
            <a:chOff x="1962796" y="2844606"/>
            <a:chExt cx="1087242" cy="543621"/>
          </a:xfrm>
        </p:grpSpPr>
        <p:sp>
          <p:nvSpPr>
            <p:cNvPr id="35" name="Rogner un rectangle avec un coin du même côté 34"/>
            <p:cNvSpPr/>
            <p:nvPr/>
          </p:nvSpPr>
          <p:spPr>
            <a:xfrm>
              <a:off x="1962796" y="2844606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gner un rectangle avec un coin du même côté 18"/>
            <p:cNvSpPr/>
            <p:nvPr/>
          </p:nvSpPr>
          <p:spPr>
            <a:xfrm>
              <a:off x="2008099" y="2889909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Adèle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704815" y="3582013"/>
            <a:ext cx="541543" cy="27077"/>
            <a:chOff x="1471875" y="3570398"/>
            <a:chExt cx="541543" cy="27077"/>
          </a:xfrm>
        </p:grpSpPr>
        <p:sp>
          <p:nvSpPr>
            <p:cNvPr id="33" name="Connecteur droit 19"/>
            <p:cNvSpPr/>
            <p:nvPr/>
          </p:nvSpPr>
          <p:spPr>
            <a:xfrm rot="2136348">
              <a:off x="1471875" y="3576803"/>
              <a:ext cx="541543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541543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Connecteur droit 20"/>
            <p:cNvSpPr/>
            <p:nvPr/>
          </p:nvSpPr>
          <p:spPr>
            <a:xfrm rot="2136348">
              <a:off x="1729109" y="3570398"/>
              <a:ext cx="27077" cy="2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195736" y="3481386"/>
            <a:ext cx="1087242" cy="543621"/>
            <a:chOff x="1962796" y="3469771"/>
            <a:chExt cx="1087242" cy="543621"/>
          </a:xfrm>
        </p:grpSpPr>
        <p:sp>
          <p:nvSpPr>
            <p:cNvPr id="31" name="Rogner un rectangle avec un coin du même côté 30"/>
            <p:cNvSpPr/>
            <p:nvPr/>
          </p:nvSpPr>
          <p:spPr>
            <a:xfrm>
              <a:off x="1962796" y="3469771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gner un rectangle avec un coin du même côté 22"/>
            <p:cNvSpPr/>
            <p:nvPr/>
          </p:nvSpPr>
          <p:spPr>
            <a:xfrm>
              <a:off x="2008099" y="3515074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Marie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949627" y="3388924"/>
            <a:ext cx="51921" cy="1038420"/>
            <a:chOff x="1716687" y="3377309"/>
            <a:chExt cx="51921" cy="1038420"/>
          </a:xfrm>
        </p:grpSpPr>
        <p:sp>
          <p:nvSpPr>
            <p:cNvPr id="29" name="Connecteur droit 23"/>
            <p:cNvSpPr/>
            <p:nvPr/>
          </p:nvSpPr>
          <p:spPr>
            <a:xfrm rot="3894729">
              <a:off x="1223437" y="3889385"/>
              <a:ext cx="1038420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1038420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Connecteur droit 24"/>
            <p:cNvSpPr/>
            <p:nvPr/>
          </p:nvSpPr>
          <p:spPr>
            <a:xfrm rot="3894729">
              <a:off x="1716687" y="3870559"/>
              <a:ext cx="51921" cy="519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2195736" y="4106551"/>
            <a:ext cx="1087242" cy="543621"/>
            <a:chOff x="1962796" y="4094936"/>
            <a:chExt cx="1087242" cy="543621"/>
          </a:xfrm>
        </p:grpSpPr>
        <p:sp>
          <p:nvSpPr>
            <p:cNvPr id="27" name="Rogner un rectangle avec un coin du même côté 26"/>
            <p:cNvSpPr/>
            <p:nvPr/>
          </p:nvSpPr>
          <p:spPr>
            <a:xfrm>
              <a:off x="1962796" y="4094936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gner un rectangle avec un coin du même côté 26"/>
            <p:cNvSpPr/>
            <p:nvPr/>
          </p:nvSpPr>
          <p:spPr>
            <a:xfrm>
              <a:off x="2008099" y="4140239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Léon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934928" y="3407540"/>
            <a:ext cx="81317" cy="1626353"/>
            <a:chOff x="1701988" y="3395925"/>
            <a:chExt cx="81317" cy="1626353"/>
          </a:xfrm>
        </p:grpSpPr>
        <p:sp>
          <p:nvSpPr>
            <p:cNvPr id="25" name="Connecteur droit 27"/>
            <p:cNvSpPr/>
            <p:nvPr/>
          </p:nvSpPr>
          <p:spPr>
            <a:xfrm rot="4457548">
              <a:off x="929471" y="4201968"/>
              <a:ext cx="1626353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1626353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Connecteur droit 28"/>
            <p:cNvSpPr/>
            <p:nvPr/>
          </p:nvSpPr>
          <p:spPr>
            <a:xfrm rot="4457548">
              <a:off x="1701988" y="4168443"/>
              <a:ext cx="81317" cy="81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500" kern="120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195736" y="4731715"/>
            <a:ext cx="1087242" cy="543621"/>
            <a:chOff x="1962796" y="4720100"/>
            <a:chExt cx="1087242" cy="543621"/>
          </a:xfrm>
        </p:grpSpPr>
        <p:sp>
          <p:nvSpPr>
            <p:cNvPr id="23" name="Rogner un rectangle avec un coin du même côté 22"/>
            <p:cNvSpPr/>
            <p:nvPr/>
          </p:nvSpPr>
          <p:spPr>
            <a:xfrm>
              <a:off x="1962796" y="4720100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gner un rectangle avec un coin du même côté 30"/>
            <p:cNvSpPr/>
            <p:nvPr/>
          </p:nvSpPr>
          <p:spPr>
            <a:xfrm>
              <a:off x="2008099" y="4765403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Bertha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919722" y="3416004"/>
            <a:ext cx="111729" cy="2234590"/>
            <a:chOff x="1686782" y="3404389"/>
            <a:chExt cx="111729" cy="2234590"/>
          </a:xfrm>
        </p:grpSpPr>
        <p:sp>
          <p:nvSpPr>
            <p:cNvPr id="21" name="Connecteur droit 31"/>
            <p:cNvSpPr/>
            <p:nvPr/>
          </p:nvSpPr>
          <p:spPr>
            <a:xfrm rot="4718174">
              <a:off x="625352" y="4514550"/>
              <a:ext cx="2234590" cy="142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134"/>
                  </a:moveTo>
                  <a:lnTo>
                    <a:pt x="2234590" y="713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Connecteur droit 32"/>
            <p:cNvSpPr/>
            <p:nvPr/>
          </p:nvSpPr>
          <p:spPr>
            <a:xfrm rot="4718174">
              <a:off x="1686782" y="4465819"/>
              <a:ext cx="111729" cy="111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CH" sz="800" kern="120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2195736" y="5356880"/>
            <a:ext cx="1087242" cy="543621"/>
            <a:chOff x="1962796" y="5345265"/>
            <a:chExt cx="1087242" cy="543621"/>
          </a:xfrm>
        </p:grpSpPr>
        <p:sp>
          <p:nvSpPr>
            <p:cNvPr id="19" name="Rogner un rectangle avec un coin du même côté 18"/>
            <p:cNvSpPr/>
            <p:nvPr/>
          </p:nvSpPr>
          <p:spPr>
            <a:xfrm>
              <a:off x="1962796" y="5345265"/>
              <a:ext cx="1087242" cy="543621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gner un rectangle avec un coin du même côté 34"/>
            <p:cNvSpPr/>
            <p:nvPr/>
          </p:nvSpPr>
          <p:spPr>
            <a:xfrm>
              <a:off x="2008099" y="5390568"/>
              <a:ext cx="996636" cy="49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400" kern="1200" baseline="0" dirty="0">
                  <a:latin typeface="Century Gothic" pitchFamily="34" charset="0"/>
                </a:rPr>
                <a:t>Jeanne</a:t>
              </a: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179512" y="2564904"/>
            <a:ext cx="1522498" cy="1578758"/>
            <a:chOff x="0" y="2636913"/>
            <a:chExt cx="1522498" cy="1578758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0" y="2636913"/>
              <a:ext cx="1522498" cy="1578758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7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3" name="Rectangle 52"/>
            <p:cNvSpPr/>
            <p:nvPr/>
          </p:nvSpPr>
          <p:spPr>
            <a:xfrm>
              <a:off x="44592" y="2681505"/>
              <a:ext cx="1433314" cy="1489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2800" kern="1200" baseline="0" dirty="0">
                  <a:latin typeface="Bell MT" pitchFamily="18" charset="0"/>
                </a:rPr>
                <a:t>Lucien</a:t>
              </a:r>
              <a:r>
                <a:rPr lang="fr-CH" sz="2400" kern="1200" dirty="0"/>
                <a:t>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CH" sz="1600" kern="1200" dirty="0"/>
                <a:t>et Marie</a:t>
              </a:r>
            </a:p>
          </p:txBody>
        </p:sp>
      </p:grpSp>
      <p:pic>
        <p:nvPicPr>
          <p:cNvPr id="56" name="Image 55" descr="Adèle Clerc.jpg"/>
          <p:cNvPicPr>
            <a:picLocks noChangeAspect="1"/>
          </p:cNvPicPr>
          <p:nvPr/>
        </p:nvPicPr>
        <p:blipFill>
          <a:blip r:embed="rId2" cstate="print"/>
          <a:srcRect l="24445" t="16602" r="18765" b="44727"/>
          <a:stretch>
            <a:fillRect/>
          </a:stretch>
        </p:blipFill>
        <p:spPr>
          <a:xfrm>
            <a:off x="3347864" y="2564904"/>
            <a:ext cx="1152128" cy="126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 56" descr="Marie et ....jpg"/>
          <p:cNvPicPr>
            <a:picLocks noChangeAspect="1"/>
          </p:cNvPicPr>
          <p:nvPr/>
        </p:nvPicPr>
        <p:blipFill>
          <a:blip r:embed="rId3" cstate="print"/>
          <a:srcRect l="7407" t="7813" r="57099" b="35235"/>
          <a:stretch>
            <a:fillRect/>
          </a:stretch>
        </p:blipFill>
        <p:spPr>
          <a:xfrm>
            <a:off x="4716016" y="3212976"/>
            <a:ext cx="1000110" cy="108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age 57" descr="Angèle Clerc 005.jpg"/>
          <p:cNvPicPr>
            <a:picLocks noChangeAspect="1"/>
          </p:cNvPicPr>
          <p:nvPr/>
        </p:nvPicPr>
        <p:blipFill>
          <a:blip r:embed="rId4" cstate="print"/>
          <a:srcRect l="50000" t="71714" r="45215" b="16886"/>
          <a:stretch>
            <a:fillRect/>
          </a:stretch>
        </p:blipFill>
        <p:spPr>
          <a:xfrm>
            <a:off x="4572000" y="1988840"/>
            <a:ext cx="648072" cy="972108"/>
          </a:xfrm>
          <a:prstGeom prst="rect">
            <a:avLst/>
          </a:prstGeom>
        </p:spPr>
      </p:pic>
      <p:pic>
        <p:nvPicPr>
          <p:cNvPr id="59" name="Image 58" descr="Léon Clerc.jpg"/>
          <p:cNvPicPr>
            <a:picLocks noChangeAspect="1"/>
          </p:cNvPicPr>
          <p:nvPr/>
        </p:nvPicPr>
        <p:blipFill>
          <a:blip r:embed="rId5" cstate="print"/>
          <a:srcRect l="8686" t="3356" r="17487" b="26173"/>
          <a:stretch>
            <a:fillRect/>
          </a:stretch>
        </p:blipFill>
        <p:spPr>
          <a:xfrm>
            <a:off x="3419872" y="4077072"/>
            <a:ext cx="648072" cy="800560"/>
          </a:xfrm>
          <a:prstGeom prst="rect">
            <a:avLst/>
          </a:prstGeom>
        </p:spPr>
      </p:pic>
      <p:sp>
        <p:nvSpPr>
          <p:cNvPr id="60" name="Flèche droite 59"/>
          <p:cNvSpPr/>
          <p:nvPr/>
        </p:nvSpPr>
        <p:spPr>
          <a:xfrm>
            <a:off x="3347864" y="3861048"/>
            <a:ext cx="13681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1" name="Flèche droite 60"/>
          <p:cNvSpPr/>
          <p:nvPr/>
        </p:nvSpPr>
        <p:spPr>
          <a:xfrm>
            <a:off x="3347864" y="2492896"/>
            <a:ext cx="108012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2" name="Image 61" descr="famille Henrion.jpg"/>
          <p:cNvPicPr>
            <a:picLocks noChangeAspect="1"/>
          </p:cNvPicPr>
          <p:nvPr/>
        </p:nvPicPr>
        <p:blipFill>
          <a:blip r:embed="rId6" cstate="print"/>
          <a:srcRect l="41415" t="31543" r="39699" b="50000"/>
          <a:stretch>
            <a:fillRect/>
          </a:stretch>
        </p:blipFill>
        <p:spPr>
          <a:xfrm>
            <a:off x="3347864" y="116632"/>
            <a:ext cx="79208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Image 63" descr="soeurs de Léon.jpg"/>
          <p:cNvPicPr>
            <a:picLocks noChangeAspect="1"/>
          </p:cNvPicPr>
          <p:nvPr/>
        </p:nvPicPr>
        <p:blipFill>
          <a:blip r:embed="rId7" cstate="print"/>
          <a:srcRect l="54725" t="17574" r="35038" b="61890"/>
          <a:stretch>
            <a:fillRect/>
          </a:stretch>
        </p:blipFill>
        <p:spPr>
          <a:xfrm>
            <a:off x="4283968" y="4509120"/>
            <a:ext cx="689761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Flèche droite 64"/>
          <p:cNvSpPr/>
          <p:nvPr/>
        </p:nvSpPr>
        <p:spPr>
          <a:xfrm>
            <a:off x="3275856" y="5013176"/>
            <a:ext cx="108012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6" name="Image 65" descr="famille Humbert Cormérod.jpg"/>
          <p:cNvPicPr>
            <a:picLocks noChangeAspect="1"/>
          </p:cNvPicPr>
          <p:nvPr/>
        </p:nvPicPr>
        <p:blipFill>
          <a:blip r:embed="rId8" cstate="print"/>
          <a:srcRect l="56152" t="24994" r="22315" b="51191"/>
          <a:stretch>
            <a:fillRect/>
          </a:stretch>
        </p:blipFill>
        <p:spPr>
          <a:xfrm>
            <a:off x="3347864" y="5085184"/>
            <a:ext cx="1008112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Image 66" descr="Lucien et Marie Grivel.jpg"/>
          <p:cNvPicPr>
            <a:picLocks noChangeAspect="1"/>
          </p:cNvPicPr>
          <p:nvPr/>
        </p:nvPicPr>
        <p:blipFill>
          <a:blip r:embed="rId9" cstate="print"/>
          <a:srcRect l="28835" t="27058" r="51652" b="39507"/>
          <a:stretch>
            <a:fillRect/>
          </a:stretch>
        </p:blipFill>
        <p:spPr>
          <a:xfrm>
            <a:off x="323528" y="4581128"/>
            <a:ext cx="1224136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8" name="Image 67" descr="Lucien et Marie Grivel.jpg"/>
          <p:cNvPicPr>
            <a:picLocks noChangeAspect="1"/>
          </p:cNvPicPr>
          <p:nvPr/>
        </p:nvPicPr>
        <p:blipFill>
          <a:blip r:embed="rId9" cstate="print"/>
          <a:srcRect l="51717" t="26185" r="25963" b="33329"/>
          <a:stretch>
            <a:fillRect/>
          </a:stretch>
        </p:blipFill>
        <p:spPr>
          <a:xfrm>
            <a:off x="467544" y="980728"/>
            <a:ext cx="936104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0" name="ZoneTexte 69"/>
          <p:cNvSpPr txBox="1"/>
          <p:nvPr/>
        </p:nvSpPr>
        <p:spPr>
          <a:xfrm>
            <a:off x="5292080" y="515719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Léon disait: </a:t>
            </a:r>
          </a:p>
          <a:p>
            <a:r>
              <a:rPr lang="fr-CH" sz="2400" dirty="0"/>
              <a:t>j’ai 7 sœurs et elles ont à chacune 1 frère. </a:t>
            </a:r>
          </a:p>
          <a:p>
            <a:r>
              <a:rPr lang="fr-CH" sz="2400" dirty="0"/>
              <a:t>Combien on est en famille?</a:t>
            </a:r>
          </a:p>
        </p:txBody>
      </p:sp>
      <p:pic>
        <p:nvPicPr>
          <p:cNvPr id="71" name="Image 70" descr="Alodie et Léon,     Léa  et Léon.jpg"/>
          <p:cNvPicPr>
            <a:picLocks noChangeAspect="1"/>
          </p:cNvPicPr>
          <p:nvPr/>
        </p:nvPicPr>
        <p:blipFill>
          <a:blip r:embed="rId10" cstate="print"/>
          <a:srcRect l="57269" t="55250" r="7839" b="3801"/>
          <a:stretch>
            <a:fillRect/>
          </a:stretch>
        </p:blipFill>
        <p:spPr>
          <a:xfrm>
            <a:off x="6804248" y="764704"/>
            <a:ext cx="1728192" cy="2808312"/>
          </a:xfrm>
          <a:prstGeom prst="rect">
            <a:avLst/>
          </a:prstGeom>
        </p:spPr>
      </p:pic>
      <p:pic>
        <p:nvPicPr>
          <p:cNvPr id="72" name="Image 71" descr="grand tante Alodie022.jpg"/>
          <p:cNvPicPr>
            <a:picLocks noChangeAspect="1"/>
          </p:cNvPicPr>
          <p:nvPr/>
        </p:nvPicPr>
        <p:blipFill>
          <a:blip r:embed="rId11" cstate="print"/>
          <a:srcRect l="7433" t="12501" r="7433"/>
          <a:stretch>
            <a:fillRect/>
          </a:stretch>
        </p:blipFill>
        <p:spPr>
          <a:xfrm>
            <a:off x="3419872" y="1412776"/>
            <a:ext cx="678927" cy="792088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</a:t>
            </a:fld>
            <a:endParaRPr lang="fr-CH" dirty="0"/>
          </a:p>
        </p:txBody>
      </p:sp>
      <p:pic>
        <p:nvPicPr>
          <p:cNvPr id="5" name="Image 4" descr="g 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31" y="260648"/>
            <a:ext cx="7896877" cy="5922658"/>
          </a:xfrm>
          <a:prstGeom prst="roundRect">
            <a:avLst>
              <a:gd name="adj" fmla="val 1152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éon et Alodi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16632"/>
            <a:ext cx="4473371" cy="652009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70</a:t>
            </a:fld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126876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Léon  et ses sœurs: ici avec  Alodie  de Lyon au Biberou dans les années</a:t>
            </a:r>
          </a:p>
          <a:p>
            <a:pPr algn="ctr"/>
            <a:r>
              <a:rPr lang="fr-CH" sz="2800" dirty="0"/>
              <a:t> 55-60</a:t>
            </a:r>
          </a:p>
        </p:txBody>
      </p:sp>
    </p:spTree>
  </p:cSld>
  <p:clrMapOvr>
    <a:masterClrMapping/>
  </p:clrMapOvr>
  <p:transition spd="slow">
    <p:pull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oeurs de Lé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53771" cy="630489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71</a:t>
            </a:fld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7524328" y="2132856"/>
            <a:ext cx="72008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Léa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08104" y="3140968"/>
            <a:ext cx="792088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 Grivel Léon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67944" y="3356992"/>
            <a:ext cx="9361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Lili </a:t>
            </a:r>
          </a:p>
          <a:p>
            <a:pPr algn="ctr"/>
            <a:r>
              <a:rPr lang="fr-CH" dirty="0"/>
              <a:t>fille de Bertha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43608" y="3284984"/>
            <a:ext cx="93610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Grivel François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79712" y="1412776"/>
            <a:ext cx="79208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Alodie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19872" y="1412776"/>
            <a:ext cx="79208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Marie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04048" y="1196752"/>
            <a:ext cx="86409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Bertha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1520" y="4437112"/>
            <a:ext cx="172819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Ernest Bourquin </a:t>
            </a:r>
          </a:p>
          <a:p>
            <a:pPr algn="ctr"/>
            <a:r>
              <a:rPr lang="fr-CH" dirty="0"/>
              <a:t>Mari de Lili</a:t>
            </a:r>
          </a:p>
        </p:txBody>
      </p:sp>
      <p:sp useBgFill="1">
        <p:nvSpPr>
          <p:cNvPr id="16" name="Rectangle 15"/>
          <p:cNvSpPr/>
          <p:nvPr/>
        </p:nvSpPr>
        <p:spPr>
          <a:xfrm>
            <a:off x="1619672" y="5733256"/>
            <a:ext cx="6546985" cy="92333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Dans les années 40-50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612560" cy="74614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72</a:t>
            </a:fld>
            <a:endParaRPr lang="fr-CH" dirty="0"/>
          </a:p>
        </p:txBody>
      </p:sp>
      <p:pic>
        <p:nvPicPr>
          <p:cNvPr id="5" name="Image 4" descr="g 057.jpg"/>
          <p:cNvPicPr>
            <a:picLocks noChangeAspect="1"/>
          </p:cNvPicPr>
          <p:nvPr/>
        </p:nvPicPr>
        <p:blipFill>
          <a:blip r:embed="rId2" cstate="print"/>
          <a:srcRect l="5667" t="6549" r="2645" b="10932"/>
          <a:stretch>
            <a:fillRect/>
          </a:stretch>
        </p:blipFill>
        <p:spPr>
          <a:xfrm>
            <a:off x="1403648" y="1340768"/>
            <a:ext cx="6894481" cy="41764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03648" y="5589240"/>
            <a:ext cx="189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fr-FR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arie</a:t>
            </a:r>
          </a:p>
        </p:txBody>
      </p:sp>
    </p:spTree>
  </p:cSld>
  <p:clrMapOvr>
    <a:masterClrMapping/>
  </p:clrMapOvr>
  <p:transition spd="slow">
    <p:pull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851920" y="1556792"/>
            <a:ext cx="3168352" cy="33547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000" dirty="0"/>
              <a:t>	Mariée à Cormérod 	à Adrien Humbert</a:t>
            </a:r>
          </a:p>
          <a:p>
            <a:endParaRPr lang="fr-CH" sz="2000" dirty="0"/>
          </a:p>
          <a:p>
            <a:r>
              <a:rPr lang="fr-CH" sz="2000" dirty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fr-CH" sz="2400" dirty="0">
                <a:solidFill>
                  <a:schemeClr val="accent6">
                    <a:lumMod val="50000"/>
                  </a:schemeClr>
                </a:solidFill>
              </a:rPr>
              <a:t>Canisius</a:t>
            </a:r>
            <a:r>
              <a:rPr lang="fr-CH" sz="2000" dirty="0"/>
              <a:t> et Jeannette: Michel Christian et Gisèle </a:t>
            </a:r>
          </a:p>
          <a:p>
            <a:r>
              <a:rPr lang="fr-CH" sz="2000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fr-CH" sz="2400" dirty="0">
                <a:solidFill>
                  <a:schemeClr val="accent6">
                    <a:lumMod val="50000"/>
                  </a:schemeClr>
                </a:solidFill>
              </a:rPr>
              <a:t>Clémence</a:t>
            </a:r>
            <a:r>
              <a:rPr lang="fr-CH" sz="2400" dirty="0"/>
              <a:t> </a:t>
            </a:r>
            <a:r>
              <a:rPr lang="fr-CH" sz="2000" dirty="0" err="1"/>
              <a:t>Castella</a:t>
            </a:r>
            <a:r>
              <a:rPr lang="fr-CH" sz="2000" dirty="0"/>
              <a:t> et ?: Jean-Marc et Patrice</a:t>
            </a:r>
          </a:p>
          <a:p>
            <a:r>
              <a:rPr lang="fr-CH" sz="2000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fr-CH" sz="2400" dirty="0">
                <a:solidFill>
                  <a:schemeClr val="accent6">
                    <a:lumMod val="50000"/>
                  </a:schemeClr>
                </a:solidFill>
              </a:rPr>
              <a:t>Clovis</a:t>
            </a:r>
            <a:r>
              <a:rPr lang="fr-CH" sz="2000" dirty="0"/>
              <a:t> et Yolande: </a:t>
            </a:r>
          </a:p>
          <a:p>
            <a:r>
              <a:rPr lang="fr-CH" sz="2000" dirty="0"/>
              <a:t>Bernard Monique Pascal Laurence Claudine</a:t>
            </a:r>
            <a:endParaRPr lang="fr-CH" dirty="0"/>
          </a:p>
        </p:txBody>
      </p:sp>
      <p:pic>
        <p:nvPicPr>
          <p:cNvPr id="11" name="Image 10" descr="4 octobre 2008 adieu Paulet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573016"/>
            <a:ext cx="1869671" cy="2492895"/>
          </a:xfrm>
          <a:prstGeom prst="rect">
            <a:avLst/>
          </a:prstGeom>
        </p:spPr>
      </p:pic>
      <p:pic>
        <p:nvPicPr>
          <p:cNvPr id="9" name="Image 8" descr="octobre 2010 051.jpg"/>
          <p:cNvPicPr>
            <a:picLocks noChangeAspect="1"/>
          </p:cNvPicPr>
          <p:nvPr/>
        </p:nvPicPr>
        <p:blipFill>
          <a:blip r:embed="rId4" cstate="print"/>
          <a:srcRect l="12289" t="13487" r="51397" b="57350"/>
          <a:stretch>
            <a:fillRect/>
          </a:stretch>
        </p:blipFill>
        <p:spPr>
          <a:xfrm>
            <a:off x="5868144" y="4934926"/>
            <a:ext cx="1800200" cy="192307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73</a:t>
            </a:fld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107504" y="0"/>
            <a:ext cx="21948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Jeanne</a:t>
            </a:r>
          </a:p>
          <a:p>
            <a:pPr algn="ctr"/>
            <a:r>
              <a:rPr lang="fr-FR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1896</a:t>
            </a:r>
          </a:p>
        </p:txBody>
      </p:sp>
      <p:pic>
        <p:nvPicPr>
          <p:cNvPr id="8" name="Image 7" descr="octobre 2010 058.jpg"/>
          <p:cNvPicPr>
            <a:picLocks noChangeAspect="1"/>
          </p:cNvPicPr>
          <p:nvPr/>
        </p:nvPicPr>
        <p:blipFill>
          <a:blip r:embed="rId5" cstate="print"/>
          <a:srcRect t="17371" r="4025" b="4459"/>
          <a:stretch>
            <a:fillRect/>
          </a:stretch>
        </p:blipFill>
        <p:spPr>
          <a:xfrm>
            <a:off x="7092280" y="260648"/>
            <a:ext cx="187220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octobre 2010 0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907280"/>
            <a:ext cx="1560576" cy="1950720"/>
          </a:xfrm>
          <a:prstGeom prst="rect">
            <a:avLst/>
          </a:prstGeom>
        </p:spPr>
      </p:pic>
      <p:pic>
        <p:nvPicPr>
          <p:cNvPr id="14" name="Image 13" descr="famille Humbert Cormérod.jpg"/>
          <p:cNvPicPr>
            <a:picLocks noChangeAspect="1"/>
          </p:cNvPicPr>
          <p:nvPr/>
        </p:nvPicPr>
        <p:blipFill>
          <a:blip r:embed="rId7" cstate="print"/>
          <a:srcRect l="15556" t="10705" r="8472" b="4751"/>
          <a:stretch>
            <a:fillRect/>
          </a:stretch>
        </p:blipFill>
        <p:spPr>
          <a:xfrm>
            <a:off x="107504" y="1844824"/>
            <a:ext cx="3306284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 descr="octobre 2010 051.jpg"/>
          <p:cNvPicPr>
            <a:picLocks noChangeAspect="1"/>
          </p:cNvPicPr>
          <p:nvPr/>
        </p:nvPicPr>
        <p:blipFill>
          <a:blip r:embed="rId4" cstate="print"/>
          <a:srcRect l="6702" t="53150" r="51397" b="3801"/>
          <a:stretch>
            <a:fillRect/>
          </a:stretch>
        </p:blipFill>
        <p:spPr>
          <a:xfrm>
            <a:off x="2771800" y="0"/>
            <a:ext cx="2160240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g 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85" t="4930" r="11719" b="10439"/>
          <a:stretch>
            <a:fillRect/>
          </a:stretch>
        </p:blipFill>
        <p:spPr>
          <a:xfrm>
            <a:off x="6516216" y="188640"/>
            <a:ext cx="2376264" cy="385118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74</a:t>
            </a:fld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2483768" y="476672"/>
            <a:ext cx="32403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/>
              <a:t>Bertha</a:t>
            </a:r>
            <a:r>
              <a:rPr lang="fr-CH" dirty="0"/>
              <a:t> </a:t>
            </a:r>
          </a:p>
          <a:p>
            <a:pPr algn="ctr"/>
            <a:r>
              <a:rPr lang="fr-CH" dirty="0"/>
              <a:t>née en </a:t>
            </a:r>
            <a:r>
              <a:rPr lang="fr-CH" sz="2400" dirty="0"/>
              <a:t>1889</a:t>
            </a:r>
          </a:p>
          <a:p>
            <a:pPr algn="ctr"/>
            <a:r>
              <a:rPr lang="fr-CH" dirty="0"/>
              <a:t>Mère de </a:t>
            </a:r>
          </a:p>
          <a:p>
            <a:pPr algn="ctr"/>
            <a:r>
              <a:rPr lang="fr-CH" dirty="0">
                <a:solidFill>
                  <a:srgbClr val="7030A0"/>
                </a:solidFill>
              </a:rPr>
              <a:t>Gaston</a:t>
            </a:r>
            <a:r>
              <a:rPr lang="fr-CH" dirty="0"/>
              <a:t> sellier à Avenches</a:t>
            </a:r>
          </a:p>
          <a:p>
            <a:pPr algn="ctr"/>
            <a:r>
              <a:rPr lang="fr-CH" dirty="0">
                <a:solidFill>
                  <a:srgbClr val="00B050"/>
                </a:solidFill>
              </a:rPr>
              <a:t>Roger</a:t>
            </a:r>
            <a:r>
              <a:rPr lang="fr-CH" dirty="0"/>
              <a:t> garagiste à Domdidier </a:t>
            </a:r>
          </a:p>
          <a:p>
            <a:pPr algn="ctr"/>
            <a:r>
              <a:rPr lang="fr-CH" dirty="0">
                <a:solidFill>
                  <a:srgbClr val="FFC000"/>
                </a:solidFill>
              </a:rPr>
              <a:t>Lili</a:t>
            </a:r>
            <a:r>
              <a:rPr lang="fr-CH" dirty="0"/>
              <a:t> de France  (région de Lyon)</a:t>
            </a:r>
          </a:p>
          <a:p>
            <a:pPr algn="ctr"/>
            <a:r>
              <a:rPr lang="fr-CH" dirty="0">
                <a:solidFill>
                  <a:srgbClr val="FF0000"/>
                </a:solidFill>
              </a:rPr>
              <a:t>Didi</a:t>
            </a:r>
            <a:r>
              <a:rPr lang="fr-CH" dirty="0"/>
              <a:t> Baechler à Domdidier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72200" y="41490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Arthur </a:t>
            </a:r>
            <a:r>
              <a:rPr lang="fr-CH" dirty="0" err="1"/>
              <a:t>Godel</a:t>
            </a:r>
            <a:r>
              <a:rPr lang="fr-CH" dirty="0"/>
              <a:t> </a:t>
            </a:r>
            <a:r>
              <a:rPr lang="fr-CH" sz="1600" dirty="0"/>
              <a:t>père de Didi </a:t>
            </a:r>
          </a:p>
        </p:txBody>
      </p:sp>
      <p:pic>
        <p:nvPicPr>
          <p:cNvPr id="10" name="Image 9" descr="Gaston et Bernadette.jpg"/>
          <p:cNvPicPr>
            <a:picLocks noChangeAspect="1"/>
          </p:cNvPicPr>
          <p:nvPr/>
        </p:nvPicPr>
        <p:blipFill>
          <a:blip r:embed="rId3" cstate="print"/>
          <a:srcRect l="19239" t="7618" r="11036" b="48633"/>
          <a:stretch>
            <a:fillRect/>
          </a:stretch>
        </p:blipFill>
        <p:spPr>
          <a:xfrm>
            <a:off x="395536" y="3284984"/>
            <a:ext cx="2448272" cy="230425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9512" y="57332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7030A0"/>
                </a:solidFill>
              </a:rPr>
              <a:t>Gaston</a:t>
            </a:r>
            <a:r>
              <a:rPr lang="fr-CH" dirty="0"/>
              <a:t> et Bernadette:</a:t>
            </a:r>
          </a:p>
          <a:p>
            <a:r>
              <a:rPr lang="fr-CH" dirty="0"/>
              <a:t>Marianne </a:t>
            </a:r>
          </a:p>
          <a:p>
            <a:r>
              <a:rPr lang="fr-CH" dirty="0"/>
              <a:t>Georgette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31840" y="3356992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Roger</a:t>
            </a:r>
            <a:r>
              <a:rPr lang="fr-CH" dirty="0"/>
              <a:t> et Lili:</a:t>
            </a:r>
          </a:p>
          <a:p>
            <a:r>
              <a:rPr lang="fr-CH" dirty="0"/>
              <a:t>Clément</a:t>
            </a:r>
          </a:p>
          <a:p>
            <a:r>
              <a:rPr lang="fr-CH" dirty="0"/>
              <a:t>Lucienne</a:t>
            </a:r>
          </a:p>
          <a:p>
            <a:r>
              <a:rPr lang="fr-CH" dirty="0"/>
              <a:t>Anita</a:t>
            </a:r>
          </a:p>
          <a:p>
            <a:r>
              <a:rPr lang="fr-CH" dirty="0"/>
              <a:t>Yvette</a:t>
            </a:r>
          </a:p>
          <a:p>
            <a:r>
              <a:rPr lang="fr-CH" dirty="0"/>
              <a:t>Gilberte</a:t>
            </a:r>
          </a:p>
          <a:p>
            <a:r>
              <a:rPr lang="fr-CH" dirty="0"/>
              <a:t>Georgette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35688" y="4725144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Didi (Alodie) et ??Baechler</a:t>
            </a:r>
          </a:p>
          <a:p>
            <a:r>
              <a:rPr lang="fr-CH" dirty="0"/>
              <a:t>?Marie-Claire.?</a:t>
            </a:r>
          </a:p>
          <a:p>
            <a:r>
              <a:rPr lang="fr-CH" dirty="0"/>
              <a:t>Serge</a:t>
            </a:r>
          </a:p>
          <a:p>
            <a:r>
              <a:rPr lang="fr-CH" dirty="0"/>
              <a:t>Françoise</a:t>
            </a:r>
          </a:p>
          <a:p>
            <a:r>
              <a:rPr lang="fr-CH" dirty="0"/>
              <a:t>Christine</a:t>
            </a:r>
          </a:p>
          <a:p>
            <a:endParaRPr lang="fr-CH" dirty="0"/>
          </a:p>
        </p:txBody>
      </p:sp>
      <p:sp>
        <p:nvSpPr>
          <p:cNvPr id="14" name="Plaque 13"/>
          <p:cNvSpPr/>
          <p:nvPr/>
        </p:nvSpPr>
        <p:spPr>
          <a:xfrm>
            <a:off x="4572000" y="3356992"/>
            <a:ext cx="1512168" cy="165618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15" name="Image 14" descr="soeurs de Léon.jpg"/>
          <p:cNvPicPr>
            <a:picLocks noChangeAspect="1"/>
          </p:cNvPicPr>
          <p:nvPr/>
        </p:nvPicPr>
        <p:blipFill>
          <a:blip r:embed="rId4" cstate="print"/>
          <a:srcRect l="53937" t="16493" r="35038" b="60809"/>
          <a:stretch>
            <a:fillRect/>
          </a:stretch>
        </p:blipFill>
        <p:spPr>
          <a:xfrm>
            <a:off x="467543" y="476672"/>
            <a:ext cx="134414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soeurs de Léon.jpg"/>
          <p:cNvPicPr>
            <a:picLocks noChangeAspect="1"/>
          </p:cNvPicPr>
          <p:nvPr/>
        </p:nvPicPr>
        <p:blipFill>
          <a:blip r:embed="rId4" cstate="print"/>
          <a:srcRect l="43700" t="20817" r="45592" b="62970"/>
          <a:stretch>
            <a:fillRect/>
          </a:stretch>
        </p:blipFill>
        <p:spPr>
          <a:xfrm>
            <a:off x="4788024" y="3573016"/>
            <a:ext cx="1080120" cy="12765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0" y="5013176"/>
            <a:ext cx="146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chemeClr val="accent1">
                    <a:lumMod val="75000"/>
                  </a:schemeClr>
                </a:solidFill>
              </a:rPr>
              <a:t>Lili  de France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1" grpId="0"/>
      <p:bldP spid="12" grpId="0"/>
      <p:bldP spid="13" grpId="0"/>
      <p:bldP spid="14" grpId="0" animBg="1"/>
      <p:bldP spid="14" grpId="1" animBg="1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75</a:t>
            </a:fld>
            <a:endParaRPr lang="fr-CH" dirty="0"/>
          </a:p>
        </p:txBody>
      </p:sp>
      <p:pic>
        <p:nvPicPr>
          <p:cNvPr id="3" name="Image 2" descr="g 055.jpg"/>
          <p:cNvPicPr>
            <a:picLocks noChangeAspect="1"/>
          </p:cNvPicPr>
          <p:nvPr/>
        </p:nvPicPr>
        <p:blipFill>
          <a:blip r:embed="rId2" cstate="print"/>
          <a:srcRect l="10159" t="10062" r="8569" b="11955"/>
          <a:stretch>
            <a:fillRect/>
          </a:stretch>
        </p:blipFill>
        <p:spPr>
          <a:xfrm>
            <a:off x="2843808" y="980728"/>
            <a:ext cx="2483114" cy="384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9512" y="1556792"/>
            <a:ext cx="25202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4000" dirty="0"/>
              <a:t>Adèle </a:t>
            </a:r>
          </a:p>
          <a:p>
            <a:pPr algn="ctr"/>
            <a:r>
              <a:rPr lang="fr-CH" dirty="0"/>
              <a:t>des Pont-de-Martels. </a:t>
            </a:r>
          </a:p>
          <a:p>
            <a:pPr algn="ctr"/>
            <a:r>
              <a:rPr lang="fr-CH" dirty="0"/>
              <a:t>Née en </a:t>
            </a:r>
            <a:r>
              <a:rPr lang="fr-CH" sz="2400" dirty="0"/>
              <a:t>1880 †1952. </a:t>
            </a:r>
          </a:p>
          <a:p>
            <a:pPr algn="ctr"/>
            <a:r>
              <a:rPr lang="fr-CH" dirty="0"/>
              <a:t>Mariée à Louis Robert   </a:t>
            </a:r>
          </a:p>
          <a:p>
            <a:pPr algn="ctr"/>
            <a:r>
              <a:rPr lang="fr-CH" dirty="0"/>
              <a:t>deux enfants:</a:t>
            </a:r>
          </a:p>
          <a:p>
            <a:pPr algn="ctr"/>
            <a:r>
              <a:rPr lang="fr-CH" dirty="0"/>
              <a:t> Blanche et Emile</a:t>
            </a:r>
          </a:p>
        </p:txBody>
      </p:sp>
      <p:pic>
        <p:nvPicPr>
          <p:cNvPr id="6" name="Image 5" descr="Blanche et son mari.jpg"/>
          <p:cNvPicPr>
            <a:picLocks noChangeAspect="1"/>
          </p:cNvPicPr>
          <p:nvPr/>
        </p:nvPicPr>
        <p:blipFill>
          <a:blip r:embed="rId3" cstate="print"/>
          <a:srcRect l="2230" t="4568" r="13086" b="7407"/>
          <a:stretch>
            <a:fillRect/>
          </a:stretch>
        </p:blipFill>
        <p:spPr>
          <a:xfrm>
            <a:off x="6012160" y="2204864"/>
            <a:ext cx="2808312" cy="44644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04048" y="134076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H" dirty="0"/>
          </a:p>
          <a:p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6012160" y="16288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Blanche et son mari</a:t>
            </a:r>
          </a:p>
        </p:txBody>
      </p:sp>
    </p:spTree>
  </p:cSld>
  <p:clrMapOvr>
    <a:masterClrMapping/>
  </p:clrMapOvr>
  <p:transition spd="slow">
    <p:pull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Espace réservé du contenu 4" descr="g 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547" t="5306" r="7716" b="11559"/>
          <a:stretch>
            <a:fillRect/>
          </a:stretch>
        </p:blipFill>
        <p:spPr>
          <a:xfrm>
            <a:off x="251520" y="260648"/>
            <a:ext cx="2157176" cy="3270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76</a:t>
            </a:fld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2987824" y="836712"/>
            <a:ext cx="20882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/>
              <a:t>Marie</a:t>
            </a:r>
          </a:p>
          <a:p>
            <a:r>
              <a:rPr lang="fr-CH" dirty="0"/>
              <a:t> née en </a:t>
            </a:r>
            <a:r>
              <a:rPr lang="fr-CH" sz="2400" dirty="0"/>
              <a:t>1881</a:t>
            </a:r>
            <a:r>
              <a:rPr lang="fr-CH" dirty="0"/>
              <a:t> et aussi décédée  au Biberou , en juillet </a:t>
            </a:r>
            <a:r>
              <a:rPr lang="fr-CH" sz="2400" dirty="0"/>
              <a:t>1950, </a:t>
            </a:r>
            <a:r>
              <a:rPr lang="fr-CH" dirty="0"/>
              <a:t>venue pour soigner sa sœur et partie avant elle</a:t>
            </a:r>
          </a:p>
          <a:p>
            <a:endParaRPr lang="fr-CH" dirty="0"/>
          </a:p>
          <a:p>
            <a:r>
              <a:rPr lang="fr-CH" dirty="0"/>
              <a:t> </a:t>
            </a:r>
          </a:p>
          <a:p>
            <a:r>
              <a:rPr lang="fr-CH" dirty="0"/>
              <a:t>Deux enfants:  </a:t>
            </a:r>
          </a:p>
          <a:p>
            <a:r>
              <a:rPr lang="fr-CH" dirty="0"/>
              <a:t>Olga et Mathilde </a:t>
            </a:r>
          </a:p>
          <a:p>
            <a:r>
              <a:rPr lang="fr-CH" dirty="0"/>
              <a:t>de Bossonens</a:t>
            </a:r>
          </a:p>
        </p:txBody>
      </p:sp>
      <p:pic>
        <p:nvPicPr>
          <p:cNvPr id="13" name="Image 12" descr="Marie Bertha et Jeanne.jpg"/>
          <p:cNvPicPr>
            <a:picLocks noChangeAspect="1"/>
          </p:cNvPicPr>
          <p:nvPr/>
        </p:nvPicPr>
        <p:blipFill>
          <a:blip r:embed="rId3" cstate="print"/>
          <a:srcRect l="5988" t="5704" r="55679" b="26797"/>
          <a:stretch>
            <a:fillRect/>
          </a:stretch>
        </p:blipFill>
        <p:spPr>
          <a:xfrm>
            <a:off x="5004048" y="260648"/>
            <a:ext cx="1944216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Olga et Paul Michel.jpg"/>
          <p:cNvPicPr>
            <a:picLocks noChangeAspect="1"/>
          </p:cNvPicPr>
          <p:nvPr/>
        </p:nvPicPr>
        <p:blipFill>
          <a:blip r:embed="rId4" cstate="print"/>
          <a:srcRect l="14844" t="2370" r="6055" b="14277"/>
          <a:stretch>
            <a:fillRect/>
          </a:stretch>
        </p:blipFill>
        <p:spPr>
          <a:xfrm>
            <a:off x="6444208" y="2636912"/>
            <a:ext cx="2545997" cy="39604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588224" y="22048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Olga et Paul Michel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ngèle Clerc 005.jpg"/>
          <p:cNvPicPr>
            <a:picLocks noChangeAspect="1"/>
          </p:cNvPicPr>
          <p:nvPr/>
        </p:nvPicPr>
        <p:blipFill>
          <a:blip r:embed="rId2" cstate="print"/>
          <a:srcRect r="5689" b="5882"/>
          <a:stretch>
            <a:fillRect/>
          </a:stretch>
        </p:blipFill>
        <p:spPr>
          <a:xfrm>
            <a:off x="1979712" y="2276872"/>
            <a:ext cx="7010928" cy="440522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77</a:t>
            </a:fld>
            <a:endParaRPr lang="fr-CH" dirty="0"/>
          </a:p>
        </p:txBody>
      </p:sp>
      <p:pic>
        <p:nvPicPr>
          <p:cNvPr id="3" name="Image 2" descr="Angèle Clerc 005.jpg"/>
          <p:cNvPicPr>
            <a:picLocks noChangeAspect="1"/>
          </p:cNvPicPr>
          <p:nvPr/>
        </p:nvPicPr>
        <p:blipFill>
          <a:blip r:embed="rId2" cstate="print"/>
          <a:srcRect l="49732" t="68763" r="40434" b="4686"/>
          <a:stretch>
            <a:fillRect/>
          </a:stretch>
        </p:blipFill>
        <p:spPr>
          <a:xfrm>
            <a:off x="251520" y="2492896"/>
            <a:ext cx="1567233" cy="26642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99992" y="1124744"/>
            <a:ext cx="421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Angèle et la famille de la maison </a:t>
            </a:r>
          </a:p>
          <a:p>
            <a:pPr algn="ctr"/>
            <a:r>
              <a:rPr lang="fr-CH" dirty="0"/>
              <a:t>de </a:t>
            </a:r>
            <a:r>
              <a:rPr lang="fr-CH" dirty="0" err="1"/>
              <a:t>Cournillens</a:t>
            </a:r>
            <a:r>
              <a:rPr lang="fr-CH" dirty="0"/>
              <a:t> où  elle était en place </a:t>
            </a:r>
          </a:p>
          <a:p>
            <a:pPr algn="ctr"/>
            <a:r>
              <a:rPr lang="fr-CH" dirty="0"/>
              <a:t>jusque vers les années 50.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233975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4000" dirty="0"/>
              <a:t>Angèle</a:t>
            </a:r>
          </a:p>
          <a:p>
            <a:pPr algn="ctr"/>
            <a:r>
              <a:rPr lang="fr-CH" dirty="0"/>
              <a:t>célibataire </a:t>
            </a:r>
          </a:p>
          <a:p>
            <a:pPr algn="ctr"/>
            <a:r>
              <a:rPr lang="fr-CH" dirty="0"/>
              <a:t>née en </a:t>
            </a:r>
            <a:r>
              <a:rPr lang="fr-CH" sz="2400" dirty="0"/>
              <a:t>1878 </a:t>
            </a:r>
          </a:p>
          <a:p>
            <a:pPr algn="ctr"/>
            <a:r>
              <a:rPr lang="fr-CH" dirty="0"/>
              <a:t>décédée au Biberou</a:t>
            </a:r>
          </a:p>
          <a:p>
            <a:pPr algn="ctr"/>
            <a:r>
              <a:rPr lang="fr-CH" dirty="0"/>
              <a:t>En septembre </a:t>
            </a:r>
            <a:r>
              <a:rPr lang="fr-CH" sz="2400" dirty="0"/>
              <a:t>1950</a:t>
            </a:r>
            <a:r>
              <a:rPr lang="fr-CH" dirty="0"/>
              <a:t>, </a:t>
            </a:r>
          </a:p>
          <a:p>
            <a:pPr algn="ctr"/>
            <a:r>
              <a:rPr lang="fr-CH" dirty="0"/>
              <a:t>le samedi de bénichon</a:t>
            </a:r>
          </a:p>
        </p:txBody>
      </p:sp>
    </p:spTree>
  </p:cSld>
  <p:clrMapOvr>
    <a:masterClrMapping/>
  </p:clrMapOvr>
  <p:transition spd="slow">
    <p:pull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g 059.jpg"/>
          <p:cNvPicPr>
            <a:picLocks noChangeAspect="1"/>
          </p:cNvPicPr>
          <p:nvPr/>
        </p:nvPicPr>
        <p:blipFill>
          <a:blip r:embed="rId2" cstate="print"/>
          <a:srcRect l="14198" t="4343" r="6296" b="4459"/>
          <a:stretch>
            <a:fillRect/>
          </a:stretch>
        </p:blipFill>
        <p:spPr>
          <a:xfrm>
            <a:off x="6156176" y="260648"/>
            <a:ext cx="2088232" cy="3132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Espace réservé du contenu 4" descr="g 0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712" t="13251" r="12750" b="12922"/>
          <a:stretch>
            <a:fillRect/>
          </a:stretch>
        </p:blipFill>
        <p:spPr>
          <a:xfrm>
            <a:off x="5148064" y="2420888"/>
            <a:ext cx="1728192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78</a:t>
            </a:fld>
            <a:endParaRPr lang="fr-CH" dirty="0"/>
          </a:p>
        </p:txBody>
      </p:sp>
      <p:sp>
        <p:nvSpPr>
          <p:cNvPr id="8" name="Rectangle 7"/>
          <p:cNvSpPr/>
          <p:nvPr/>
        </p:nvSpPr>
        <p:spPr>
          <a:xfrm>
            <a:off x="6876256" y="4005064"/>
            <a:ext cx="20162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Léonie</a:t>
            </a:r>
          </a:p>
          <a:p>
            <a:pPr algn="ctr"/>
            <a:r>
              <a:rPr lang="fr-FR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1873</a:t>
            </a:r>
          </a:p>
          <a:p>
            <a:pPr algn="ctr"/>
            <a:r>
              <a:rPr lang="fr-FR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En Belgique</a:t>
            </a:r>
          </a:p>
        </p:txBody>
      </p:sp>
      <p:pic>
        <p:nvPicPr>
          <p:cNvPr id="10" name="Image 9" descr="g 060.jpg"/>
          <p:cNvPicPr>
            <a:picLocks noChangeAspect="1"/>
          </p:cNvPicPr>
          <p:nvPr/>
        </p:nvPicPr>
        <p:blipFill>
          <a:blip r:embed="rId4" cstate="print"/>
          <a:srcRect l="16332" t="6447" r="12894" b="14900"/>
          <a:stretch>
            <a:fillRect/>
          </a:stretch>
        </p:blipFill>
        <p:spPr>
          <a:xfrm>
            <a:off x="1475656" y="764704"/>
            <a:ext cx="2808312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Rectangle 10"/>
          <p:cNvSpPr/>
          <p:nvPr/>
        </p:nvSpPr>
        <p:spPr>
          <a:xfrm>
            <a:off x="539552" y="5301208"/>
            <a:ext cx="309634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Alodie 1877        à Lyon </a:t>
            </a:r>
            <a:endParaRPr lang="fr-FR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Image 8" descr="Alodie et Léon,     Léa  et Léon.jpg"/>
          <p:cNvPicPr>
            <a:picLocks noChangeAspect="1"/>
          </p:cNvPicPr>
          <p:nvPr/>
        </p:nvPicPr>
        <p:blipFill>
          <a:blip r:embed="rId5" cstate="print"/>
          <a:srcRect l="14703" t="18165" r="73037" b="54535"/>
          <a:stretch>
            <a:fillRect/>
          </a:stretch>
        </p:blipFill>
        <p:spPr>
          <a:xfrm>
            <a:off x="179512" y="1628800"/>
            <a:ext cx="1043608" cy="321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4283968" y="476672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 mariée  à </a:t>
            </a:r>
          </a:p>
          <a:p>
            <a:pPr algn="ctr"/>
            <a:r>
              <a:rPr lang="fr-CH" dirty="0"/>
              <a:t>Elvire </a:t>
            </a:r>
            <a:r>
              <a:rPr lang="fr-CH" dirty="0" err="1"/>
              <a:t>Henrion</a:t>
            </a:r>
            <a:endParaRPr lang="fr-CH" dirty="0"/>
          </a:p>
          <a:p>
            <a:pPr algn="ctr"/>
            <a:r>
              <a:rPr lang="fr-CH" dirty="0"/>
              <a:t>4 enfants:</a:t>
            </a:r>
          </a:p>
          <a:p>
            <a:pPr algn="ctr"/>
            <a:r>
              <a:rPr lang="fr-CH" dirty="0"/>
              <a:t>Albert</a:t>
            </a:r>
          </a:p>
          <a:p>
            <a:pPr algn="ctr"/>
            <a:r>
              <a:rPr lang="fr-CH" dirty="0"/>
              <a:t>Roger</a:t>
            </a:r>
          </a:p>
          <a:p>
            <a:pPr algn="ctr"/>
            <a:r>
              <a:rPr lang="fr-CH" dirty="0"/>
              <a:t>Renée</a:t>
            </a:r>
          </a:p>
          <a:p>
            <a:pPr algn="ctr"/>
            <a:r>
              <a:rPr lang="fr-CH" dirty="0"/>
              <a:t>Georges</a:t>
            </a:r>
          </a:p>
          <a:p>
            <a:pPr algn="ctr"/>
            <a:r>
              <a:rPr lang="fr-CH" dirty="0"/>
              <a:t> </a:t>
            </a:r>
          </a:p>
          <a:p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-180528" y="11663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Mariée à </a:t>
            </a:r>
          </a:p>
          <a:p>
            <a:pPr algn="ctr"/>
            <a:r>
              <a:rPr lang="fr-CH" dirty="0"/>
              <a:t>Eugène </a:t>
            </a:r>
            <a:r>
              <a:rPr lang="fr-CH" dirty="0" err="1"/>
              <a:t>Boulley</a:t>
            </a:r>
            <a:endParaRPr lang="fr-CH" dirty="0"/>
          </a:p>
          <a:p>
            <a:pPr algn="ctr"/>
            <a:r>
              <a:rPr lang="fr-CH" dirty="0"/>
              <a:t> sans enfants</a:t>
            </a:r>
          </a:p>
        </p:txBody>
      </p:sp>
      <p:pic>
        <p:nvPicPr>
          <p:cNvPr id="14" name="Image 13" descr="grand tante Alodie022.jpg"/>
          <p:cNvPicPr>
            <a:picLocks noChangeAspect="1"/>
          </p:cNvPicPr>
          <p:nvPr/>
        </p:nvPicPr>
        <p:blipFill>
          <a:blip r:embed="rId6" cstate="print"/>
          <a:srcRect l="7433" t="12501" r="7433"/>
          <a:stretch>
            <a:fillRect/>
          </a:stretch>
        </p:blipFill>
        <p:spPr>
          <a:xfrm>
            <a:off x="3851920" y="5229200"/>
            <a:ext cx="1152128" cy="134416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79</a:t>
            </a:fld>
            <a:endParaRPr lang="fr-CH" dirty="0"/>
          </a:p>
        </p:txBody>
      </p:sp>
      <p:pic>
        <p:nvPicPr>
          <p:cNvPr id="3" name="Image 2" descr="Famille Henrion 001.jpg"/>
          <p:cNvPicPr>
            <a:picLocks noChangeAspect="1"/>
          </p:cNvPicPr>
          <p:nvPr/>
        </p:nvPicPr>
        <p:blipFill>
          <a:blip r:embed="rId2" cstate="print"/>
          <a:srcRect l="4922" t="6257" r="8126" b="6152"/>
          <a:stretch>
            <a:fillRect/>
          </a:stretch>
        </p:blipFill>
        <p:spPr>
          <a:xfrm>
            <a:off x="5004048" y="1412776"/>
            <a:ext cx="3816424" cy="5040560"/>
          </a:xfrm>
          <a:prstGeom prst="rect">
            <a:avLst/>
          </a:prstGeom>
        </p:spPr>
      </p:pic>
      <p:pic>
        <p:nvPicPr>
          <p:cNvPr id="4" name="Image 3" descr="famille Henrion.jpg"/>
          <p:cNvPicPr>
            <a:picLocks noChangeAspect="1"/>
          </p:cNvPicPr>
          <p:nvPr/>
        </p:nvPicPr>
        <p:blipFill>
          <a:blip r:embed="rId3" cstate="print"/>
          <a:srcRect l="3434" t="2460" b="1564"/>
          <a:stretch>
            <a:fillRect/>
          </a:stretch>
        </p:blipFill>
        <p:spPr>
          <a:xfrm>
            <a:off x="395536" y="620688"/>
            <a:ext cx="3600400" cy="499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427984" y="116632"/>
            <a:ext cx="44755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famille de Léonie</a:t>
            </a:r>
          </a:p>
          <a:p>
            <a:pPr algn="ctr"/>
            <a:r>
              <a:rPr lang="fr-FR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Et Elvire </a:t>
            </a:r>
            <a:r>
              <a:rPr lang="fr-FR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Henrion</a:t>
            </a:r>
            <a:endParaRPr lang="fr-FR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5661248"/>
            <a:ext cx="291567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Albert  Roger  </a:t>
            </a:r>
          </a:p>
          <a:p>
            <a:pPr algn="ctr"/>
            <a:r>
              <a:rPr lang="fr-FR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Renée Georges</a:t>
            </a:r>
          </a:p>
        </p:txBody>
      </p:sp>
    </p:spTree>
  </p:cSld>
  <p:clrMapOvr>
    <a:masterClrMapping/>
  </p:clrMapOvr>
  <p:transition spd="slow"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maison  Chandon et Léchelles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030" y="1600200"/>
            <a:ext cx="6035939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9" name="Rectangle 8"/>
          <p:cNvSpPr/>
          <p:nvPr/>
        </p:nvSpPr>
        <p:spPr>
          <a:xfrm>
            <a:off x="1043608" y="188640"/>
            <a:ext cx="6840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1994 = Biberou II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1124744"/>
            <a:ext cx="136815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Enfin une plus proche voisine!!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80</a:t>
            </a:fld>
            <a:endParaRPr lang="fr-CH" dirty="0"/>
          </a:p>
        </p:txBody>
      </p:sp>
      <p:graphicFrame>
        <p:nvGraphicFramePr>
          <p:cNvPr id="3" name="Diagramme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Espace réservé du contenu 4" descr="g 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92" r="3324" b="4399"/>
          <a:stretch>
            <a:fillRect/>
          </a:stretch>
        </p:blipFill>
        <p:spPr>
          <a:xfrm>
            <a:off x="2339752" y="1340768"/>
            <a:ext cx="432048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81</a:t>
            </a:fld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26064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Nicolas Lucien </a:t>
            </a:r>
          </a:p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26 mai 1845 </a:t>
            </a:r>
          </a:p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†30 mars 1922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2708920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Marie Marguerite Grivel du Malforin </a:t>
            </a:r>
          </a:p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17 novembre 1848</a:t>
            </a:r>
          </a:p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† 22 juin 1918</a:t>
            </a:r>
          </a:p>
          <a:p>
            <a:endParaRPr lang="fr-CH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CH" dirty="0">
                <a:solidFill>
                  <a:schemeClr val="accent2">
                    <a:lumMod val="50000"/>
                  </a:schemeClr>
                </a:solidFill>
              </a:rPr>
              <a:t>Fille de Joseph Grivel et Josette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47664" y="56612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>
                <a:solidFill>
                  <a:schemeClr val="accent2">
                    <a:lumMod val="50000"/>
                  </a:schemeClr>
                </a:solidFill>
              </a:rPr>
              <a:t>Mariage   27 janvier 1879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732240" y="1988840"/>
            <a:ext cx="2160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>
                <a:solidFill>
                  <a:schemeClr val="accent2">
                    <a:lumMod val="50000"/>
                  </a:schemeClr>
                </a:solidFill>
              </a:rPr>
              <a:t>Ici Léon et ses parents</a:t>
            </a:r>
          </a:p>
          <a:p>
            <a:pPr algn="ctr"/>
            <a:r>
              <a:rPr lang="fr-CH" sz="1600" dirty="0">
                <a:solidFill>
                  <a:schemeClr val="accent2">
                    <a:lumMod val="50000"/>
                  </a:schemeClr>
                </a:solidFill>
              </a:rPr>
              <a:t>Et</a:t>
            </a:r>
            <a:r>
              <a:rPr lang="fr-CH" sz="2800" dirty="0">
                <a:solidFill>
                  <a:schemeClr val="accent2">
                    <a:lumMod val="50000"/>
                  </a:schemeClr>
                </a:solidFill>
              </a:rPr>
              <a:t> Marie </a:t>
            </a:r>
          </a:p>
          <a:p>
            <a:pPr algn="ctr"/>
            <a:r>
              <a:rPr lang="fr-CH" sz="2800" dirty="0">
                <a:solidFill>
                  <a:schemeClr val="accent2">
                    <a:lumMod val="50000"/>
                  </a:schemeClr>
                </a:solidFill>
              </a:rPr>
              <a:t>Berthe </a:t>
            </a:r>
            <a:r>
              <a:rPr lang="fr-CH" sz="1600" dirty="0">
                <a:solidFill>
                  <a:schemeClr val="accent2">
                    <a:lumMod val="50000"/>
                  </a:schemeClr>
                </a:solidFill>
              </a:rPr>
              <a:t>et</a:t>
            </a:r>
            <a:r>
              <a:rPr lang="fr-CH" sz="2800" dirty="0">
                <a:solidFill>
                  <a:schemeClr val="accent2">
                    <a:lumMod val="50000"/>
                  </a:schemeClr>
                </a:solidFill>
              </a:rPr>
              <a:t> Gaston </a:t>
            </a:r>
          </a:p>
          <a:p>
            <a:pPr algn="ctr"/>
            <a:r>
              <a:rPr lang="fr-CH" sz="2800" dirty="0">
                <a:solidFill>
                  <a:schemeClr val="accent2">
                    <a:lumMod val="50000"/>
                  </a:schemeClr>
                </a:solidFill>
              </a:rPr>
              <a:t>(Lili et Didi?)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ernard frères Clerc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34" t="7637" r="9394" b="54176"/>
          <a:stretch>
            <a:fillRect/>
          </a:stretch>
        </p:blipFill>
        <p:spPr>
          <a:xfrm>
            <a:off x="4644008" y="260648"/>
            <a:ext cx="3672408" cy="237626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82</a:t>
            </a:fld>
            <a:endParaRPr lang="fr-CH" dirty="0"/>
          </a:p>
        </p:txBody>
      </p:sp>
      <p:pic>
        <p:nvPicPr>
          <p:cNvPr id="6" name="Image 5" descr="frères Clerc 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84984"/>
            <a:ext cx="5395634" cy="2952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476672"/>
            <a:ext cx="3399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Le Biberou </a:t>
            </a:r>
          </a:p>
          <a:p>
            <a:pPr algn="ctr"/>
            <a:r>
              <a:rPr lang="fr-F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d’en haut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8144" y="3573016"/>
            <a:ext cx="3275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Ancienne demeure </a:t>
            </a:r>
          </a:p>
          <a:p>
            <a:r>
              <a:rPr lang="fr-CH" sz="2400" dirty="0"/>
              <a:t>des parents de Léon et ils ont déménagé au Biberou d’en bas </a:t>
            </a:r>
          </a:p>
          <a:p>
            <a:r>
              <a:rPr lang="fr-CH" sz="2400" dirty="0"/>
              <a:t>quand il avait 2 ans.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83</a:t>
            </a:fld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1547664" y="1700808"/>
            <a:ext cx="6351355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Où plutôt début du Biberou </a:t>
            </a:r>
          </a:p>
          <a:p>
            <a:pPr algn="ctr"/>
            <a:r>
              <a:rPr lang="fr-FR" sz="40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construit vers 1880 </a:t>
            </a:r>
          </a:p>
          <a:p>
            <a:pPr algn="ctr"/>
            <a:r>
              <a:rPr lang="fr-FR" sz="40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et habité depuis 1886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04664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</a:t>
            </a:r>
          </a:p>
        </p:txBody>
      </p:sp>
      <p:pic>
        <p:nvPicPr>
          <p:cNvPr id="8" name="Image 7" descr="gravagneux photos de germaine106.jpg"/>
          <p:cNvPicPr>
            <a:picLocks noChangeAspect="1"/>
          </p:cNvPicPr>
          <p:nvPr/>
        </p:nvPicPr>
        <p:blipFill>
          <a:blip r:embed="rId2" cstate="print"/>
          <a:srcRect b="21917"/>
          <a:stretch>
            <a:fillRect/>
          </a:stretch>
        </p:blipFill>
        <p:spPr>
          <a:xfrm>
            <a:off x="2843808" y="3789040"/>
            <a:ext cx="3636441" cy="288452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gravagneux photos de germaine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4377" y="1600200"/>
            <a:ext cx="4455245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84</a:t>
            </a:fld>
            <a:endParaRPr lang="fr-CH" dirty="0"/>
          </a:p>
        </p:txBody>
      </p:sp>
    </p:spTree>
  </p:cSld>
  <p:clrMapOvr>
    <a:masterClrMapping/>
  </p:clrMapOvr>
  <p:transition spd="slow">
    <p:pull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Bernard frères Clerc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222" t="35641" r="24161" b="14435"/>
          <a:stretch>
            <a:fillRect/>
          </a:stretch>
        </p:blipFill>
        <p:spPr>
          <a:xfrm>
            <a:off x="4716016" y="692696"/>
            <a:ext cx="3441882" cy="584645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85</a:t>
            </a:fld>
            <a:endParaRPr lang="fr-CH" dirty="0"/>
          </a:p>
        </p:txBody>
      </p:sp>
      <p:pic>
        <p:nvPicPr>
          <p:cNvPr id="6" name="Image 5" descr="octobre 2010 016.jpg"/>
          <p:cNvPicPr>
            <a:picLocks noChangeAspect="1"/>
          </p:cNvPicPr>
          <p:nvPr/>
        </p:nvPicPr>
        <p:blipFill>
          <a:blip r:embed="rId3" cstate="print"/>
          <a:srcRect l="6461" t="20469" r="69877" b="24496"/>
          <a:stretch>
            <a:fillRect/>
          </a:stretch>
        </p:blipFill>
        <p:spPr>
          <a:xfrm>
            <a:off x="899592" y="908720"/>
            <a:ext cx="3303587" cy="54178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43608" y="40466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Y a comme un air de famille ?</a:t>
            </a:r>
          </a:p>
        </p:txBody>
      </p:sp>
    </p:spTree>
  </p:cSld>
  <p:clrMapOvr>
    <a:masterClrMapping/>
  </p:clrMapOvr>
  <p:transition spd="slow">
    <p:pull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86</a:t>
            </a:fld>
            <a:endParaRPr lang="fr-CH" dirty="0"/>
          </a:p>
        </p:txBody>
      </p:sp>
      <p:pic>
        <p:nvPicPr>
          <p:cNvPr id="3" name="Image 2" descr="octobre 2010 056.jpg"/>
          <p:cNvPicPr>
            <a:picLocks noChangeAspect="1"/>
          </p:cNvPicPr>
          <p:nvPr/>
        </p:nvPicPr>
        <p:blipFill>
          <a:blip r:embed="rId2" cstate="print"/>
          <a:srcRect l="4219" t="3356" r="5079" b="7716"/>
          <a:stretch>
            <a:fillRect/>
          </a:stretch>
        </p:blipFill>
        <p:spPr>
          <a:xfrm>
            <a:off x="971600" y="1628800"/>
            <a:ext cx="3096344" cy="3816424"/>
          </a:xfrm>
          <a:prstGeom prst="rect">
            <a:avLst/>
          </a:prstGeom>
        </p:spPr>
      </p:pic>
      <p:pic>
        <p:nvPicPr>
          <p:cNvPr id="4" name="Image 3" descr="Léa.bmp"/>
          <p:cNvPicPr>
            <a:picLocks noChangeAspect="1"/>
          </p:cNvPicPr>
          <p:nvPr/>
        </p:nvPicPr>
        <p:blipFill>
          <a:blip r:embed="rId3" cstate="print"/>
          <a:srcRect l="6439" t="8926" r="9847" b="4785"/>
          <a:stretch>
            <a:fillRect/>
          </a:stretch>
        </p:blipFill>
        <p:spPr>
          <a:xfrm>
            <a:off x="5220072" y="1484784"/>
            <a:ext cx="2808312" cy="4176464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28 juin 2008 Dominiqu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348880"/>
            <a:ext cx="1707654" cy="2276872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107504" y="620688"/>
            <a:ext cx="1584176" cy="184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5 générations?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87</a:t>
            </a:fld>
            <a:endParaRPr lang="fr-CH" dirty="0"/>
          </a:p>
        </p:txBody>
      </p:sp>
      <p:pic>
        <p:nvPicPr>
          <p:cNvPr id="9" name="Image 8" descr="Lucerne Cédric oct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88640"/>
            <a:ext cx="2760307" cy="2070230"/>
          </a:xfrm>
          <a:prstGeom prst="rect">
            <a:avLst/>
          </a:prstGeom>
        </p:spPr>
      </p:pic>
      <p:pic>
        <p:nvPicPr>
          <p:cNvPr id="10" name="Image 9" descr="Léon Cler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340768"/>
            <a:ext cx="1658112" cy="2145792"/>
          </a:xfrm>
          <a:prstGeom prst="rect">
            <a:avLst/>
          </a:prstGeom>
        </p:spPr>
      </p:pic>
      <p:pic>
        <p:nvPicPr>
          <p:cNvPr id="11" name="Image 10" descr="Lucien et Marie Grivel.jpg"/>
          <p:cNvPicPr>
            <a:picLocks noChangeAspect="1"/>
          </p:cNvPicPr>
          <p:nvPr/>
        </p:nvPicPr>
        <p:blipFill>
          <a:blip r:embed="rId5" cstate="print"/>
          <a:srcRect l="51717" t="28566" r="27680" b="38092"/>
          <a:stretch>
            <a:fillRect/>
          </a:stretch>
        </p:blipFill>
        <p:spPr>
          <a:xfrm>
            <a:off x="323528" y="908720"/>
            <a:ext cx="1110981" cy="1296144"/>
          </a:xfrm>
          <a:prstGeom prst="rect">
            <a:avLst/>
          </a:prstGeom>
        </p:spPr>
      </p:pic>
      <p:pic>
        <p:nvPicPr>
          <p:cNvPr id="15" name="Image 14" descr="IMG.jpg"/>
          <p:cNvPicPr>
            <a:picLocks noChangeAspect="1"/>
          </p:cNvPicPr>
          <p:nvPr/>
        </p:nvPicPr>
        <p:blipFill>
          <a:blip r:embed="rId6" cstate="print"/>
          <a:srcRect l="7981" t="14159" r="57433" b="25161"/>
          <a:stretch>
            <a:fillRect/>
          </a:stretch>
        </p:blipFill>
        <p:spPr>
          <a:xfrm>
            <a:off x="3059832" y="3429000"/>
            <a:ext cx="1872208" cy="21602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7504" y="2564904"/>
            <a:ext cx="1512168" cy="13542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200" dirty="0"/>
              <a:t>Nicolas</a:t>
            </a:r>
            <a:r>
              <a:rPr lang="fr-CH" dirty="0"/>
              <a:t> Lucien </a:t>
            </a:r>
          </a:p>
          <a:p>
            <a:pPr algn="ctr"/>
            <a:r>
              <a:rPr lang="fr-CH" sz="3200" dirty="0"/>
              <a:t>1845</a:t>
            </a:r>
          </a:p>
          <a:p>
            <a:pPr algn="ctr"/>
            <a:r>
              <a:rPr lang="fr-CH" sz="3200" dirty="0"/>
              <a:t>1922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35696" y="3573016"/>
            <a:ext cx="1152128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Léon</a:t>
            </a:r>
          </a:p>
          <a:p>
            <a:pPr algn="ctr"/>
            <a:r>
              <a:rPr lang="fr-CH" sz="3600" dirty="0"/>
              <a:t>1884</a:t>
            </a:r>
          </a:p>
          <a:p>
            <a:pPr algn="ctr"/>
            <a:r>
              <a:rPr lang="fr-CH" sz="3600" dirty="0"/>
              <a:t>1967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059832" y="5657671"/>
            <a:ext cx="187220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/>
              <a:t>Lucien </a:t>
            </a:r>
            <a:r>
              <a:rPr lang="fr-CH" sz="3600" dirty="0"/>
              <a:t>1935</a:t>
            </a:r>
          </a:p>
          <a:p>
            <a:pPr algn="ctr"/>
            <a:r>
              <a:rPr lang="fr-CH" sz="3600" dirty="0"/>
              <a:t>1998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76056" y="4653136"/>
            <a:ext cx="172819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Dominique</a:t>
            </a:r>
          </a:p>
          <a:p>
            <a:pPr algn="ctr"/>
            <a:r>
              <a:rPr lang="fr-CH" sz="2400" dirty="0"/>
              <a:t>1968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48264" y="2348880"/>
            <a:ext cx="18722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4000" dirty="0"/>
              <a:t>Cédric</a:t>
            </a:r>
          </a:p>
          <a:p>
            <a:pPr algn="ctr"/>
            <a:r>
              <a:rPr lang="fr-CH" sz="4000" dirty="0"/>
              <a:t>1998</a:t>
            </a:r>
          </a:p>
        </p:txBody>
      </p:sp>
    </p:spTree>
  </p:cSld>
  <p:clrMapOvr>
    <a:masterClrMapping/>
  </p:clrMapOvr>
  <p:transition spd="slow">
    <p:pull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sons Chandon juin 2009 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636912"/>
            <a:ext cx="5436096" cy="4077072"/>
          </a:xfrm>
          <a:prstGeom prst="rect">
            <a:avLst/>
          </a:prstGeom>
        </p:spPr>
      </p:pic>
      <p:pic>
        <p:nvPicPr>
          <p:cNvPr id="4" name="Image 3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45118" cy="33666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88</a:t>
            </a:fld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5868144" y="1052736"/>
            <a:ext cx="223224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Chandon avant 1960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5085184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/>
                <a:solidFill>
                  <a:schemeClr val="accent3"/>
                </a:solidFill>
                <a:effectLst/>
              </a:rPr>
              <a:t>2010</a:t>
            </a:r>
          </a:p>
        </p:txBody>
      </p:sp>
    </p:spTree>
  </p:cSld>
  <p:clrMapOvr>
    <a:masterClrMapping/>
  </p:clrMapOvr>
  <p:transition spd="slow">
    <p:pull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2763-A26A-4199-A9BE-594712C860E9}" type="slidenum">
              <a:rPr lang="fr-CH" smtClean="0"/>
              <a:pPr/>
              <a:t>89</a:t>
            </a:fld>
            <a:endParaRPr lang="fr-CH" dirty="0"/>
          </a:p>
        </p:txBody>
      </p:sp>
      <p:pic>
        <p:nvPicPr>
          <p:cNvPr id="4" name="Image 3" descr="6 octobre 2008 maison de Chandon 031.jpg"/>
          <p:cNvPicPr>
            <a:picLocks noChangeAspect="1"/>
          </p:cNvPicPr>
          <p:nvPr/>
        </p:nvPicPr>
        <p:blipFill>
          <a:blip r:embed="rId2" cstate="print"/>
          <a:srcRect b="5882"/>
          <a:stretch>
            <a:fillRect/>
          </a:stretch>
        </p:blipFill>
        <p:spPr>
          <a:xfrm>
            <a:off x="2699792" y="2309147"/>
            <a:ext cx="6444208" cy="4548853"/>
          </a:xfrm>
          <a:prstGeom prst="rect">
            <a:avLst/>
          </a:prstGeom>
        </p:spPr>
      </p:pic>
      <p:pic>
        <p:nvPicPr>
          <p:cNvPr id="6" name="Image 5" descr="Chandon 1994_NEW.jpg"/>
          <p:cNvPicPr>
            <a:picLocks noChangeAspect="1"/>
          </p:cNvPicPr>
          <p:nvPr/>
        </p:nvPicPr>
        <p:blipFill>
          <a:blip r:embed="rId3" cstate="print"/>
          <a:srcRect l="2546" r="3261" b="6745"/>
          <a:stretch>
            <a:fillRect/>
          </a:stretch>
        </p:blipFill>
        <p:spPr>
          <a:xfrm>
            <a:off x="0" y="0"/>
            <a:ext cx="6174474" cy="4005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2240" y="476672"/>
            <a:ext cx="1614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1995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5013176"/>
            <a:ext cx="1691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2008</a:t>
            </a:r>
          </a:p>
        </p:txBody>
      </p:sp>
    </p:spTree>
  </p:cSld>
  <p:clrMapOvr>
    <a:masterClrMapping/>
  </p:clrMapOvr>
  <p:transition spd="slow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334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5" name="Espace réservé du contenu 4" descr="g 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550" b="2515"/>
          <a:stretch>
            <a:fillRect/>
          </a:stretch>
        </p:blipFill>
        <p:spPr>
          <a:xfrm>
            <a:off x="395536" y="476672"/>
            <a:ext cx="8548047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23528" y="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Automne   1988</a:t>
            </a:r>
          </a:p>
        </p:txBody>
      </p:sp>
    </p:spTree>
  </p:cSld>
  <p:clrMapOvr>
    <a:masterClrMapping/>
  </p:clrMapOvr>
  <p:transition spd="slow">
    <p:pull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5992</TotalTime>
  <Words>1274</Words>
  <Application>Microsoft Office PowerPoint</Application>
  <PresentationFormat>Affichage à l'écran (4:3)</PresentationFormat>
  <Paragraphs>583</Paragraphs>
  <Slides>89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89</vt:i4>
      </vt:variant>
    </vt:vector>
  </HeadingPairs>
  <TitlesOfParts>
    <vt:vector size="90" baseType="lpstr">
      <vt:lpstr>Thème Office</vt:lpstr>
      <vt:lpstr>Présentation PowerPoint</vt:lpstr>
      <vt:lpstr>Présentation PowerPoint</vt:lpstr>
      <vt:lpstr>2007</vt:lpstr>
      <vt:lpstr>Présentation PowerPoint</vt:lpstr>
      <vt:lpstr>Présentation PowerPoint</vt:lpstr>
      <vt:lpstr>Biberou dans les années 90 et 2000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1984   14 frères et sœurs à Gravagneux 65ans de Gérard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 générations?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Marie-Claude</dc:creator>
  <cp:lastModifiedBy>41796958745</cp:lastModifiedBy>
  <cp:revision>570</cp:revision>
  <dcterms:created xsi:type="dcterms:W3CDTF">2010-10-19T07:34:02Z</dcterms:created>
  <dcterms:modified xsi:type="dcterms:W3CDTF">2025-03-23T17:02:43Z</dcterms:modified>
</cp:coreProperties>
</file>